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sldIdLst>
    <p:sldId id="257" r:id="rId2"/>
    <p:sldId id="267" r:id="rId3"/>
    <p:sldId id="268" r:id="rId4"/>
    <p:sldId id="258" r:id="rId5"/>
    <p:sldId id="259" r:id="rId6"/>
    <p:sldId id="265" r:id="rId7"/>
    <p:sldId id="260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2A0015"/>
    <a:srgbClr val="660033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>
        <p:scale>
          <a:sx n="66" d="100"/>
          <a:sy n="66" d="100"/>
        </p:scale>
        <p:origin x="-864" y="-21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71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B79FB0CD-6FDA-40F8-9DE7-AA82505BD460}" type="datetimeFigureOut">
              <a:rPr lang="en-US"/>
              <a:pPr>
                <a:defRPr/>
              </a:pPr>
              <a:t>12/12/2015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Times New Roman" charset="0"/>
              </a:defRPr>
            </a:lvl1pPr>
          </a:lstStyle>
          <a:p>
            <a:pPr>
              <a:defRPr/>
            </a:pPr>
            <a:fld id="{CD963E2C-65DF-46ED-9237-E95494C4A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7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3DCA72A-9D9B-484D-A1FB-F3165900F8FC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2147483647 w 3625"/>
              <a:gd name="T5" fmla="*/ 2147483647 h 1492"/>
              <a:gd name="T6" fmla="*/ 2147483647 w 3625"/>
              <a:gd name="T7" fmla="*/ 2147483647 h 1492"/>
              <a:gd name="T8" fmla="*/ 2147483647 w 3625"/>
              <a:gd name="T9" fmla="*/ 2147483647 h 1492"/>
              <a:gd name="T10" fmla="*/ 2147483647 w 3625"/>
              <a:gd name="T11" fmla="*/ 2147483647 h 1492"/>
              <a:gd name="T12" fmla="*/ 2147483647 w 3625"/>
              <a:gd name="T13" fmla="*/ 2147483647 h 1492"/>
              <a:gd name="T14" fmla="*/ 2147483647 w 3625"/>
              <a:gd name="T15" fmla="*/ 2147483647 h 1492"/>
              <a:gd name="T16" fmla="*/ 2147483647 w 3625"/>
              <a:gd name="T17" fmla="*/ 2147483647 h 1492"/>
              <a:gd name="T18" fmla="*/ 2147483647 w 3625"/>
              <a:gd name="T19" fmla="*/ 2147483647 h 1492"/>
              <a:gd name="T20" fmla="*/ 2147483647 w 3625"/>
              <a:gd name="T21" fmla="*/ 2147483647 h 1492"/>
              <a:gd name="T22" fmla="*/ 2147483647 w 3625"/>
              <a:gd name="T23" fmla="*/ 2147483647 h 1492"/>
              <a:gd name="T24" fmla="*/ 2147483647 w 3625"/>
              <a:gd name="T25" fmla="*/ 2147483647 h 1492"/>
              <a:gd name="T26" fmla="*/ 2147483647 w 3625"/>
              <a:gd name="T27" fmla="*/ 2147483647 h 1492"/>
              <a:gd name="T28" fmla="*/ 2147483647 w 3625"/>
              <a:gd name="T29" fmla="*/ 2147483647 h 1492"/>
              <a:gd name="T30" fmla="*/ 2147483647 w 3625"/>
              <a:gd name="T31" fmla="*/ 2147483647 h 1492"/>
              <a:gd name="T32" fmla="*/ 2147483647 w 3625"/>
              <a:gd name="T33" fmla="*/ 2147483647 h 1492"/>
              <a:gd name="T34" fmla="*/ 2147483647 w 3625"/>
              <a:gd name="T35" fmla="*/ 2147483647 h 1492"/>
              <a:gd name="T36" fmla="*/ 2147483647 w 3625"/>
              <a:gd name="T37" fmla="*/ 2147483647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2147483647 h 1902"/>
              <a:gd name="T2" fmla="*/ 2147483647 w 5143"/>
              <a:gd name="T3" fmla="*/ 2147483647 h 1902"/>
              <a:gd name="T4" fmla="*/ 2147483647 w 5143"/>
              <a:gd name="T5" fmla="*/ 2147483647 h 1902"/>
              <a:gd name="T6" fmla="*/ 2147483647 w 5143"/>
              <a:gd name="T7" fmla="*/ 2147483647 h 1902"/>
              <a:gd name="T8" fmla="*/ 2147483647 w 5143"/>
              <a:gd name="T9" fmla="*/ 2147483647 h 1902"/>
              <a:gd name="T10" fmla="*/ 2147483647 w 5143"/>
              <a:gd name="T11" fmla="*/ 2147483647 h 1902"/>
              <a:gd name="T12" fmla="*/ 2147483647 w 5143"/>
              <a:gd name="T13" fmla="*/ 2147483647 h 1902"/>
              <a:gd name="T14" fmla="*/ 2147483647 w 5143"/>
              <a:gd name="T15" fmla="*/ 2147483647 h 1902"/>
              <a:gd name="T16" fmla="*/ 2147483647 w 5143"/>
              <a:gd name="T17" fmla="*/ 2147483647 h 1902"/>
              <a:gd name="T18" fmla="*/ 2147483647 w 5143"/>
              <a:gd name="T19" fmla="*/ 2147483647 h 1902"/>
              <a:gd name="T20" fmla="*/ 2147483647 w 5143"/>
              <a:gd name="T21" fmla="*/ 2147483647 h 1902"/>
              <a:gd name="T22" fmla="*/ 0 w 5143"/>
              <a:gd name="T23" fmla="*/ 0 h 1902"/>
              <a:gd name="T24" fmla="*/ 0 w 5143"/>
              <a:gd name="T25" fmla="*/ 2147483647 h 1902"/>
              <a:gd name="T26" fmla="*/ 0 w 5143"/>
              <a:gd name="T27" fmla="*/ 2147483647 h 1902"/>
              <a:gd name="T28" fmla="*/ 0 w 5143"/>
              <a:gd name="T29" fmla="*/ 2147483647 h 1902"/>
              <a:gd name="T30" fmla="*/ 0 w 5143"/>
              <a:gd name="T31" fmla="*/ 2147483647 h 1902"/>
              <a:gd name="T32" fmla="*/ 2147483647 w 5143"/>
              <a:gd name="T33" fmla="*/ 2147483647 h 1902"/>
              <a:gd name="T34" fmla="*/ 2147483647 w 5143"/>
              <a:gd name="T35" fmla="*/ 2147483647 h 1902"/>
              <a:gd name="T36" fmla="*/ 2147483647 w 5143"/>
              <a:gd name="T37" fmla="*/ 2147483647 h 1902"/>
              <a:gd name="T38" fmla="*/ 2147483647 w 5143"/>
              <a:gd name="T39" fmla="*/ 2147483647 h 1902"/>
              <a:gd name="T40" fmla="*/ 2147483647 w 5143"/>
              <a:gd name="T41" fmla="*/ 2147483647 h 1902"/>
              <a:gd name="T42" fmla="*/ 2147483647 w 5143"/>
              <a:gd name="T43" fmla="*/ 2147483647 h 1902"/>
              <a:gd name="T44" fmla="*/ 2147483647 w 5143"/>
              <a:gd name="T45" fmla="*/ 2147483647 h 1902"/>
              <a:gd name="T46" fmla="*/ 2147483647 w 5143"/>
              <a:gd name="T47" fmla="*/ 2147483647 h 1902"/>
              <a:gd name="T48" fmla="*/ 2147483647 w 5143"/>
              <a:gd name="T49" fmla="*/ 2147483647 h 1902"/>
              <a:gd name="T50" fmla="*/ 2147483647 w 5143"/>
              <a:gd name="T51" fmla="*/ 2147483647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147483647 h 1902"/>
              <a:gd name="T86" fmla="*/ 2147483647 w 5143"/>
              <a:gd name="T87" fmla="*/ 2147483647 h 1902"/>
              <a:gd name="T88" fmla="*/ 2147483647 w 5143"/>
              <a:gd name="T89" fmla="*/ 2147483647 h 1902"/>
              <a:gd name="T90" fmla="*/ 2147483647 w 5143"/>
              <a:gd name="T91" fmla="*/ 2147483647 h 1902"/>
              <a:gd name="T92" fmla="*/ 2147483647 w 5143"/>
              <a:gd name="T93" fmla="*/ 2147483647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7 h 2325"/>
              <a:gd name="T4" fmla="*/ 2147483647 w 5760"/>
              <a:gd name="T5" fmla="*/ 2147483647 h 2325"/>
              <a:gd name="T6" fmla="*/ 2147483647 w 5760"/>
              <a:gd name="T7" fmla="*/ 2147483647 h 2325"/>
              <a:gd name="T8" fmla="*/ 2147483647 w 5760"/>
              <a:gd name="T9" fmla="*/ 2147483647 h 2325"/>
              <a:gd name="T10" fmla="*/ 2147483647 w 5760"/>
              <a:gd name="T11" fmla="*/ 2147483647 h 2325"/>
              <a:gd name="T12" fmla="*/ 2147483647 w 5760"/>
              <a:gd name="T13" fmla="*/ 2147483647 h 2325"/>
              <a:gd name="T14" fmla="*/ 2147483647 w 5760"/>
              <a:gd name="T15" fmla="*/ 2147483647 h 2325"/>
              <a:gd name="T16" fmla="*/ 2147483647 w 5760"/>
              <a:gd name="T17" fmla="*/ 2147483647 h 2325"/>
              <a:gd name="T18" fmla="*/ 2147483647 w 5760"/>
              <a:gd name="T19" fmla="*/ 2147483647 h 2325"/>
              <a:gd name="T20" fmla="*/ 2147483647 w 5760"/>
              <a:gd name="T21" fmla="*/ 2147483647 h 2325"/>
              <a:gd name="T22" fmla="*/ 2147483647 w 5760"/>
              <a:gd name="T23" fmla="*/ 2147483647 h 2325"/>
              <a:gd name="T24" fmla="*/ 2147483647 w 5760"/>
              <a:gd name="T25" fmla="*/ 2147483647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47483647 h 2325"/>
              <a:gd name="T62" fmla="*/ 2147483647 w 5760"/>
              <a:gd name="T63" fmla="*/ 2147483647 h 2325"/>
              <a:gd name="T64" fmla="*/ 2147483647 w 5760"/>
              <a:gd name="T65" fmla="*/ 2147483647 h 2325"/>
              <a:gd name="T66" fmla="*/ 2147483647 w 5760"/>
              <a:gd name="T67" fmla="*/ 2147483647 h 2325"/>
              <a:gd name="T68" fmla="*/ 2147483647 w 5760"/>
              <a:gd name="T69" fmla="*/ 2147483647 h 2325"/>
              <a:gd name="T70" fmla="*/ 2147483647 w 5760"/>
              <a:gd name="T71" fmla="*/ 2147483647 h 2325"/>
              <a:gd name="T72" fmla="*/ 2147483647 w 5760"/>
              <a:gd name="T73" fmla="*/ 2147483647 h 2325"/>
              <a:gd name="T74" fmla="*/ 2147483647 w 5760"/>
              <a:gd name="T75" fmla="*/ 2147483647 h 2325"/>
              <a:gd name="T76" fmla="*/ 2147483647 w 5760"/>
              <a:gd name="T77" fmla="*/ 2147483647 h 2325"/>
              <a:gd name="T78" fmla="*/ 2147483647 w 5760"/>
              <a:gd name="T79" fmla="*/ 2147483647 h 2325"/>
              <a:gd name="T80" fmla="*/ 2147483647 w 5760"/>
              <a:gd name="T81" fmla="*/ 2147483647 h 2325"/>
              <a:gd name="T82" fmla="*/ 2147483647 w 5760"/>
              <a:gd name="T83" fmla="*/ 2147483647 h 2325"/>
              <a:gd name="T84" fmla="*/ 2147483647 w 5760"/>
              <a:gd name="T85" fmla="*/ 2147483647 h 2325"/>
              <a:gd name="T86" fmla="*/ 2147483647 w 5760"/>
              <a:gd name="T87" fmla="*/ 2147483647 h 2325"/>
              <a:gd name="T88" fmla="*/ 2147483647 w 5760"/>
              <a:gd name="T89" fmla="*/ 2147483647 h 2325"/>
              <a:gd name="T90" fmla="*/ 2147483647 w 5760"/>
              <a:gd name="T91" fmla="*/ 2147483647 h 2325"/>
              <a:gd name="T92" fmla="*/ 2147483647 w 5760"/>
              <a:gd name="T93" fmla="*/ 2147483647 h 2325"/>
              <a:gd name="T94" fmla="*/ 2147483647 w 5760"/>
              <a:gd name="T95" fmla="*/ 2147483647 h 2325"/>
              <a:gd name="T96" fmla="*/ 2147483647 w 5760"/>
              <a:gd name="T97" fmla="*/ 2147483647 h 2325"/>
              <a:gd name="T98" fmla="*/ 2147483647 w 5760"/>
              <a:gd name="T99" fmla="*/ 2147483647 h 2325"/>
              <a:gd name="T100" fmla="*/ 2147483647 w 5760"/>
              <a:gd name="T101" fmla="*/ 2147483647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7 h 1573"/>
              <a:gd name="T4" fmla="*/ 2147483647 w 5760"/>
              <a:gd name="T5" fmla="*/ 2147483647 h 1573"/>
              <a:gd name="T6" fmla="*/ 2147483647 w 5760"/>
              <a:gd name="T7" fmla="*/ 2147483647 h 1573"/>
              <a:gd name="T8" fmla="*/ 2147483647 w 5760"/>
              <a:gd name="T9" fmla="*/ 2147483647 h 1573"/>
              <a:gd name="T10" fmla="*/ 2147483647 w 5760"/>
              <a:gd name="T11" fmla="*/ 2147483647 h 1573"/>
              <a:gd name="T12" fmla="*/ 2147483647 w 5760"/>
              <a:gd name="T13" fmla="*/ 2147483647 h 1573"/>
              <a:gd name="T14" fmla="*/ 2147483647 w 5760"/>
              <a:gd name="T15" fmla="*/ 2147483647 h 1573"/>
              <a:gd name="T16" fmla="*/ 2147483647 w 5760"/>
              <a:gd name="T17" fmla="*/ 2147483647 h 1573"/>
              <a:gd name="T18" fmla="*/ 2147483647 w 5760"/>
              <a:gd name="T19" fmla="*/ 2147483647 h 1573"/>
              <a:gd name="T20" fmla="*/ 2147483647 w 5760"/>
              <a:gd name="T21" fmla="*/ 2147483647 h 1573"/>
              <a:gd name="T22" fmla="*/ 2147483647 w 5760"/>
              <a:gd name="T23" fmla="*/ 2147483647 h 1573"/>
              <a:gd name="T24" fmla="*/ 2147483647 w 5760"/>
              <a:gd name="T25" fmla="*/ 2147483647 h 1573"/>
              <a:gd name="T26" fmla="*/ 2147483647 w 5760"/>
              <a:gd name="T27" fmla="*/ 2147483647 h 1573"/>
              <a:gd name="T28" fmla="*/ 2147483647 w 5760"/>
              <a:gd name="T29" fmla="*/ 2147483647 h 1573"/>
              <a:gd name="T30" fmla="*/ 2147483647 w 5760"/>
              <a:gd name="T31" fmla="*/ 2147483647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2147483647 h 1573"/>
              <a:gd name="T54" fmla="*/ 2147483647 w 5760"/>
              <a:gd name="T55" fmla="*/ 2147483647 h 1573"/>
              <a:gd name="T56" fmla="*/ 2147483647 w 5760"/>
              <a:gd name="T57" fmla="*/ 2147483647 h 1573"/>
              <a:gd name="T58" fmla="*/ 2147483647 w 5760"/>
              <a:gd name="T59" fmla="*/ 2147483647 h 1573"/>
              <a:gd name="T60" fmla="*/ 2147483647 w 5760"/>
              <a:gd name="T61" fmla="*/ 2147483647 h 1573"/>
              <a:gd name="T62" fmla="*/ 2147483647 w 5760"/>
              <a:gd name="T63" fmla="*/ 2147483647 h 1573"/>
              <a:gd name="T64" fmla="*/ 2147483647 w 5760"/>
              <a:gd name="T65" fmla="*/ 2147483647 h 1573"/>
              <a:gd name="T66" fmla="*/ 2147483647 w 5760"/>
              <a:gd name="T67" fmla="*/ 2147483647 h 1573"/>
              <a:gd name="T68" fmla="*/ 2147483647 w 5760"/>
              <a:gd name="T69" fmla="*/ 2147483647 h 1573"/>
              <a:gd name="T70" fmla="*/ 2147483647 w 5760"/>
              <a:gd name="T71" fmla="*/ 2147483647 h 1573"/>
              <a:gd name="T72" fmla="*/ 2147483647 w 5760"/>
              <a:gd name="T73" fmla="*/ 2147483647 h 1573"/>
              <a:gd name="T74" fmla="*/ 2147483647 w 5760"/>
              <a:gd name="T75" fmla="*/ 2147483647 h 1573"/>
              <a:gd name="T76" fmla="*/ 2147483647 w 5760"/>
              <a:gd name="T77" fmla="*/ 2147483647 h 1573"/>
              <a:gd name="T78" fmla="*/ 2147483647 w 5760"/>
              <a:gd name="T79" fmla="*/ 2147483647 h 1573"/>
              <a:gd name="T80" fmla="*/ 2147483647 w 5760"/>
              <a:gd name="T81" fmla="*/ 2147483647 h 1573"/>
              <a:gd name="T82" fmla="*/ 2147483647 w 5760"/>
              <a:gd name="T83" fmla="*/ 2147483647 h 1573"/>
              <a:gd name="T84" fmla="*/ 2147483647 w 5760"/>
              <a:gd name="T85" fmla="*/ 2147483647 h 1573"/>
              <a:gd name="T86" fmla="*/ 2147483647 w 5760"/>
              <a:gd name="T87" fmla="*/ 2147483647 h 1573"/>
              <a:gd name="T88" fmla="*/ 2147483647 w 5760"/>
              <a:gd name="T89" fmla="*/ 2147483647 h 1573"/>
              <a:gd name="T90" fmla="*/ 2147483647 w 5760"/>
              <a:gd name="T91" fmla="*/ 2147483647 h 1573"/>
              <a:gd name="T92" fmla="*/ 2147483647 w 5760"/>
              <a:gd name="T93" fmla="*/ 2147483647 h 1573"/>
              <a:gd name="T94" fmla="*/ 2147483647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7 h 970"/>
              <a:gd name="T4" fmla="*/ 2147483647 w 5760"/>
              <a:gd name="T5" fmla="*/ 2147483647 h 970"/>
              <a:gd name="T6" fmla="*/ 2147483647 w 5760"/>
              <a:gd name="T7" fmla="*/ 2147483647 h 970"/>
              <a:gd name="T8" fmla="*/ 2147483647 w 5760"/>
              <a:gd name="T9" fmla="*/ 2147483647 h 970"/>
              <a:gd name="T10" fmla="*/ 2147483647 w 5760"/>
              <a:gd name="T11" fmla="*/ 2147483647 h 970"/>
              <a:gd name="T12" fmla="*/ 2147483647 w 5760"/>
              <a:gd name="T13" fmla="*/ 2147483647 h 970"/>
              <a:gd name="T14" fmla="*/ 2147483647 w 5760"/>
              <a:gd name="T15" fmla="*/ 2147483647 h 970"/>
              <a:gd name="T16" fmla="*/ 2147483647 w 5760"/>
              <a:gd name="T17" fmla="*/ 2147483647 h 970"/>
              <a:gd name="T18" fmla="*/ 2147483647 w 5760"/>
              <a:gd name="T19" fmla="*/ 2147483647 h 970"/>
              <a:gd name="T20" fmla="*/ 2147483647 w 5760"/>
              <a:gd name="T21" fmla="*/ 2147483647 h 970"/>
              <a:gd name="T22" fmla="*/ 2147483647 w 5760"/>
              <a:gd name="T23" fmla="*/ 2147483647 h 970"/>
              <a:gd name="T24" fmla="*/ 2147483647 w 5760"/>
              <a:gd name="T25" fmla="*/ 2147483647 h 970"/>
              <a:gd name="T26" fmla="*/ 2147483647 w 5760"/>
              <a:gd name="T27" fmla="*/ 2147483647 h 970"/>
              <a:gd name="T28" fmla="*/ 2147483647 w 5760"/>
              <a:gd name="T29" fmla="*/ 2147483647 h 970"/>
              <a:gd name="T30" fmla="*/ 2147483647 w 5760"/>
              <a:gd name="T31" fmla="*/ 2147483647 h 970"/>
              <a:gd name="T32" fmla="*/ 2147483647 w 5760"/>
              <a:gd name="T33" fmla="*/ 2147483647 h 970"/>
              <a:gd name="T34" fmla="*/ 2147483647 w 5760"/>
              <a:gd name="T35" fmla="*/ 2147483647 h 970"/>
              <a:gd name="T36" fmla="*/ 2147483647 w 5760"/>
              <a:gd name="T37" fmla="*/ 2147483647 h 970"/>
              <a:gd name="T38" fmla="*/ 2147483647 w 5760"/>
              <a:gd name="T39" fmla="*/ 2147483647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8E5B-9237-4C07-AD5C-B78FE0AE0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9A1BD-ED92-489A-B101-E3CA7A75B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0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5B5A-723A-40BF-A5B7-FD27864ED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E2FF7-CD33-41FB-B520-C163FF560F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0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06F1A-1B39-4C5C-8558-478127679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2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BBD2A-1BE8-4604-A027-6EC828929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24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F8459-F2ED-4AED-90E3-559A18B05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8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4F17B-D606-4B2C-9844-D566110D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DCB09-C71D-4F66-84BD-D0B1E590CF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59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E4985-A985-44AA-BFFD-0B8D71A89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23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22A64-EBBB-417D-BDD4-A23FBD6A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1">
          <a:gsLst>
            <a:gs pos="0">
              <a:srgbClr val="000000"/>
            </a:gs>
            <a:gs pos="50000">
              <a:srgbClr val="2A0015"/>
            </a:gs>
            <a:gs pos="100000">
              <a:srgbClr val="6600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2147483647 h 1492"/>
              <a:gd name="T2" fmla="*/ 0 w 3625"/>
              <a:gd name="T3" fmla="*/ 0 h 1492"/>
              <a:gd name="T4" fmla="*/ 2147483647 w 3625"/>
              <a:gd name="T5" fmla="*/ 2147483647 h 1492"/>
              <a:gd name="T6" fmla="*/ 2147483647 w 3625"/>
              <a:gd name="T7" fmla="*/ 2147483647 h 1492"/>
              <a:gd name="T8" fmla="*/ 2147483647 w 3625"/>
              <a:gd name="T9" fmla="*/ 2147483647 h 1492"/>
              <a:gd name="T10" fmla="*/ 2147483647 w 3625"/>
              <a:gd name="T11" fmla="*/ 2147483647 h 1492"/>
              <a:gd name="T12" fmla="*/ 2147483647 w 3625"/>
              <a:gd name="T13" fmla="*/ 2147483647 h 1492"/>
              <a:gd name="T14" fmla="*/ 2147483647 w 3625"/>
              <a:gd name="T15" fmla="*/ 2147483647 h 1492"/>
              <a:gd name="T16" fmla="*/ 2147483647 w 3625"/>
              <a:gd name="T17" fmla="*/ 2147483647 h 1492"/>
              <a:gd name="T18" fmla="*/ 2147483647 w 3625"/>
              <a:gd name="T19" fmla="*/ 2147483647 h 1492"/>
              <a:gd name="T20" fmla="*/ 2147483647 w 3625"/>
              <a:gd name="T21" fmla="*/ 2147483647 h 1492"/>
              <a:gd name="T22" fmla="*/ 2147483647 w 3625"/>
              <a:gd name="T23" fmla="*/ 2147483647 h 1492"/>
              <a:gd name="T24" fmla="*/ 2147483647 w 3625"/>
              <a:gd name="T25" fmla="*/ 2147483647 h 1492"/>
              <a:gd name="T26" fmla="*/ 2147483647 w 3625"/>
              <a:gd name="T27" fmla="*/ 2147483647 h 1492"/>
              <a:gd name="T28" fmla="*/ 2147483647 w 3625"/>
              <a:gd name="T29" fmla="*/ 2147483647 h 1492"/>
              <a:gd name="T30" fmla="*/ 2147483647 w 3625"/>
              <a:gd name="T31" fmla="*/ 2147483647 h 1492"/>
              <a:gd name="T32" fmla="*/ 2147483647 w 3625"/>
              <a:gd name="T33" fmla="*/ 2147483647 h 1492"/>
              <a:gd name="T34" fmla="*/ 2147483647 w 3625"/>
              <a:gd name="T35" fmla="*/ 2147483647 h 1492"/>
              <a:gd name="T36" fmla="*/ 2147483647 w 3625"/>
              <a:gd name="T37" fmla="*/ 2147483647 h 1492"/>
              <a:gd name="T38" fmla="*/ 2147483647 w 3625"/>
              <a:gd name="T39" fmla="*/ 2147483647 h 1492"/>
              <a:gd name="T40" fmla="*/ 2147483647 w 3625"/>
              <a:gd name="T41" fmla="*/ 2147483647 h 1492"/>
              <a:gd name="T42" fmla="*/ 2147483647 w 3625"/>
              <a:gd name="T43" fmla="*/ 2147483647 h 1492"/>
              <a:gd name="T44" fmla="*/ 2147483647 w 3625"/>
              <a:gd name="T45" fmla="*/ 2147483647 h 1492"/>
              <a:gd name="T46" fmla="*/ 2147483647 w 3625"/>
              <a:gd name="T47" fmla="*/ 2147483647 h 1492"/>
              <a:gd name="T48" fmla="*/ 2147483647 w 3625"/>
              <a:gd name="T49" fmla="*/ 2147483647 h 1492"/>
              <a:gd name="T50" fmla="*/ 2147483647 w 3625"/>
              <a:gd name="T51" fmla="*/ 2147483647 h 1492"/>
              <a:gd name="T52" fmla="*/ 0 w 3625"/>
              <a:gd name="T53" fmla="*/ 2147483647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147483647 w 5143"/>
              <a:gd name="T1" fmla="*/ 2147483647 h 1902"/>
              <a:gd name="T2" fmla="*/ 2147483647 w 5143"/>
              <a:gd name="T3" fmla="*/ 2147483647 h 1902"/>
              <a:gd name="T4" fmla="*/ 2147483647 w 5143"/>
              <a:gd name="T5" fmla="*/ 2147483647 h 1902"/>
              <a:gd name="T6" fmla="*/ 2147483647 w 5143"/>
              <a:gd name="T7" fmla="*/ 2147483647 h 1902"/>
              <a:gd name="T8" fmla="*/ 2147483647 w 5143"/>
              <a:gd name="T9" fmla="*/ 2147483647 h 1902"/>
              <a:gd name="T10" fmla="*/ 2147483647 w 5143"/>
              <a:gd name="T11" fmla="*/ 2147483647 h 1902"/>
              <a:gd name="T12" fmla="*/ 2147483647 w 5143"/>
              <a:gd name="T13" fmla="*/ 2147483647 h 1902"/>
              <a:gd name="T14" fmla="*/ 2147483647 w 5143"/>
              <a:gd name="T15" fmla="*/ 2147483647 h 1902"/>
              <a:gd name="T16" fmla="*/ 2147483647 w 5143"/>
              <a:gd name="T17" fmla="*/ 2147483647 h 1902"/>
              <a:gd name="T18" fmla="*/ 2147483647 w 5143"/>
              <a:gd name="T19" fmla="*/ 2147483647 h 1902"/>
              <a:gd name="T20" fmla="*/ 2147483647 w 5143"/>
              <a:gd name="T21" fmla="*/ 2147483647 h 1902"/>
              <a:gd name="T22" fmla="*/ 0 w 5143"/>
              <a:gd name="T23" fmla="*/ 0 h 1902"/>
              <a:gd name="T24" fmla="*/ 0 w 5143"/>
              <a:gd name="T25" fmla="*/ 2147483647 h 1902"/>
              <a:gd name="T26" fmla="*/ 0 w 5143"/>
              <a:gd name="T27" fmla="*/ 2147483647 h 1902"/>
              <a:gd name="T28" fmla="*/ 0 w 5143"/>
              <a:gd name="T29" fmla="*/ 2147483647 h 1902"/>
              <a:gd name="T30" fmla="*/ 0 w 5143"/>
              <a:gd name="T31" fmla="*/ 2147483647 h 1902"/>
              <a:gd name="T32" fmla="*/ 2147483647 w 5143"/>
              <a:gd name="T33" fmla="*/ 2147483647 h 1902"/>
              <a:gd name="T34" fmla="*/ 2147483647 w 5143"/>
              <a:gd name="T35" fmla="*/ 2147483647 h 1902"/>
              <a:gd name="T36" fmla="*/ 2147483647 w 5143"/>
              <a:gd name="T37" fmla="*/ 2147483647 h 1902"/>
              <a:gd name="T38" fmla="*/ 2147483647 w 5143"/>
              <a:gd name="T39" fmla="*/ 2147483647 h 1902"/>
              <a:gd name="T40" fmla="*/ 2147483647 w 5143"/>
              <a:gd name="T41" fmla="*/ 2147483647 h 1902"/>
              <a:gd name="T42" fmla="*/ 2147483647 w 5143"/>
              <a:gd name="T43" fmla="*/ 2147483647 h 1902"/>
              <a:gd name="T44" fmla="*/ 2147483647 w 5143"/>
              <a:gd name="T45" fmla="*/ 2147483647 h 1902"/>
              <a:gd name="T46" fmla="*/ 2147483647 w 5143"/>
              <a:gd name="T47" fmla="*/ 2147483647 h 1902"/>
              <a:gd name="T48" fmla="*/ 2147483647 w 5143"/>
              <a:gd name="T49" fmla="*/ 2147483647 h 1902"/>
              <a:gd name="T50" fmla="*/ 2147483647 w 5143"/>
              <a:gd name="T51" fmla="*/ 2147483647 h 1902"/>
              <a:gd name="T52" fmla="*/ 2147483647 w 5143"/>
              <a:gd name="T53" fmla="*/ 2147483647 h 1902"/>
              <a:gd name="T54" fmla="*/ 2147483647 w 5143"/>
              <a:gd name="T55" fmla="*/ 2147483647 h 1902"/>
              <a:gd name="T56" fmla="*/ 2147483647 w 5143"/>
              <a:gd name="T57" fmla="*/ 2147483647 h 1902"/>
              <a:gd name="T58" fmla="*/ 2147483647 w 5143"/>
              <a:gd name="T59" fmla="*/ 2147483647 h 1902"/>
              <a:gd name="T60" fmla="*/ 2147483647 w 5143"/>
              <a:gd name="T61" fmla="*/ 2147483647 h 1902"/>
              <a:gd name="T62" fmla="*/ 2147483647 w 5143"/>
              <a:gd name="T63" fmla="*/ 2147483647 h 1902"/>
              <a:gd name="T64" fmla="*/ 2147483647 w 5143"/>
              <a:gd name="T65" fmla="*/ 2147483647 h 1902"/>
              <a:gd name="T66" fmla="*/ 2147483647 w 5143"/>
              <a:gd name="T67" fmla="*/ 2147483647 h 1902"/>
              <a:gd name="T68" fmla="*/ 2147483647 w 5143"/>
              <a:gd name="T69" fmla="*/ 2147483647 h 1902"/>
              <a:gd name="T70" fmla="*/ 2147483647 w 5143"/>
              <a:gd name="T71" fmla="*/ 2147483647 h 1902"/>
              <a:gd name="T72" fmla="*/ 2147483647 w 5143"/>
              <a:gd name="T73" fmla="*/ 2147483647 h 1902"/>
              <a:gd name="T74" fmla="*/ 2147483647 w 5143"/>
              <a:gd name="T75" fmla="*/ 2147483647 h 1902"/>
              <a:gd name="T76" fmla="*/ 2147483647 w 5143"/>
              <a:gd name="T77" fmla="*/ 2147483647 h 1902"/>
              <a:gd name="T78" fmla="*/ 2147483647 w 5143"/>
              <a:gd name="T79" fmla="*/ 2147483647 h 1902"/>
              <a:gd name="T80" fmla="*/ 2147483647 w 5143"/>
              <a:gd name="T81" fmla="*/ 2147483647 h 1902"/>
              <a:gd name="T82" fmla="*/ 2147483647 w 5143"/>
              <a:gd name="T83" fmla="*/ 2147483647 h 1902"/>
              <a:gd name="T84" fmla="*/ 2147483647 w 5143"/>
              <a:gd name="T85" fmla="*/ 2147483647 h 1902"/>
              <a:gd name="T86" fmla="*/ 2147483647 w 5143"/>
              <a:gd name="T87" fmla="*/ 2147483647 h 1902"/>
              <a:gd name="T88" fmla="*/ 2147483647 w 5143"/>
              <a:gd name="T89" fmla="*/ 2147483647 h 1902"/>
              <a:gd name="T90" fmla="*/ 2147483647 w 5143"/>
              <a:gd name="T91" fmla="*/ 2147483647 h 1902"/>
              <a:gd name="T92" fmla="*/ 2147483647 w 5143"/>
              <a:gd name="T93" fmla="*/ 2147483647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2147483647 h 2325"/>
              <a:gd name="T4" fmla="*/ 2147483647 w 5760"/>
              <a:gd name="T5" fmla="*/ 2147483647 h 2325"/>
              <a:gd name="T6" fmla="*/ 2147483647 w 5760"/>
              <a:gd name="T7" fmla="*/ 2147483647 h 2325"/>
              <a:gd name="T8" fmla="*/ 2147483647 w 5760"/>
              <a:gd name="T9" fmla="*/ 2147483647 h 2325"/>
              <a:gd name="T10" fmla="*/ 2147483647 w 5760"/>
              <a:gd name="T11" fmla="*/ 2147483647 h 2325"/>
              <a:gd name="T12" fmla="*/ 2147483647 w 5760"/>
              <a:gd name="T13" fmla="*/ 2147483647 h 2325"/>
              <a:gd name="T14" fmla="*/ 2147483647 w 5760"/>
              <a:gd name="T15" fmla="*/ 2147483647 h 2325"/>
              <a:gd name="T16" fmla="*/ 2147483647 w 5760"/>
              <a:gd name="T17" fmla="*/ 2147483647 h 2325"/>
              <a:gd name="T18" fmla="*/ 2147483647 w 5760"/>
              <a:gd name="T19" fmla="*/ 2147483647 h 2325"/>
              <a:gd name="T20" fmla="*/ 2147483647 w 5760"/>
              <a:gd name="T21" fmla="*/ 2147483647 h 2325"/>
              <a:gd name="T22" fmla="*/ 2147483647 w 5760"/>
              <a:gd name="T23" fmla="*/ 2147483647 h 2325"/>
              <a:gd name="T24" fmla="*/ 2147483647 w 5760"/>
              <a:gd name="T25" fmla="*/ 2147483647 h 2325"/>
              <a:gd name="T26" fmla="*/ 2147483647 w 5760"/>
              <a:gd name="T27" fmla="*/ 2147483647 h 2325"/>
              <a:gd name="T28" fmla="*/ 2147483647 w 5760"/>
              <a:gd name="T29" fmla="*/ 2147483647 h 2325"/>
              <a:gd name="T30" fmla="*/ 2147483647 w 5760"/>
              <a:gd name="T31" fmla="*/ 2147483647 h 2325"/>
              <a:gd name="T32" fmla="*/ 2147483647 w 5760"/>
              <a:gd name="T33" fmla="*/ 2147483647 h 2325"/>
              <a:gd name="T34" fmla="*/ 2147483647 w 5760"/>
              <a:gd name="T35" fmla="*/ 2147483647 h 2325"/>
              <a:gd name="T36" fmla="*/ 2147483647 w 5760"/>
              <a:gd name="T37" fmla="*/ 2147483647 h 2325"/>
              <a:gd name="T38" fmla="*/ 2147483647 w 5760"/>
              <a:gd name="T39" fmla="*/ 2147483647 h 2325"/>
              <a:gd name="T40" fmla="*/ 2147483647 w 5760"/>
              <a:gd name="T41" fmla="*/ 2147483647 h 2325"/>
              <a:gd name="T42" fmla="*/ 2147483647 w 5760"/>
              <a:gd name="T43" fmla="*/ 2147483647 h 2325"/>
              <a:gd name="T44" fmla="*/ 2147483647 w 5760"/>
              <a:gd name="T45" fmla="*/ 2147483647 h 2325"/>
              <a:gd name="T46" fmla="*/ 2147483647 w 5760"/>
              <a:gd name="T47" fmla="*/ 2147483647 h 2325"/>
              <a:gd name="T48" fmla="*/ 2147483647 w 5760"/>
              <a:gd name="T49" fmla="*/ 2147483647 h 2325"/>
              <a:gd name="T50" fmla="*/ 2147483647 w 5760"/>
              <a:gd name="T51" fmla="*/ 2147483647 h 2325"/>
              <a:gd name="T52" fmla="*/ 2147483647 w 5760"/>
              <a:gd name="T53" fmla="*/ 2147483647 h 2325"/>
              <a:gd name="T54" fmla="*/ 2147483647 w 5760"/>
              <a:gd name="T55" fmla="*/ 2147483647 h 2325"/>
              <a:gd name="T56" fmla="*/ 2147483647 w 5760"/>
              <a:gd name="T57" fmla="*/ 2147483647 h 2325"/>
              <a:gd name="T58" fmla="*/ 2147483647 w 5760"/>
              <a:gd name="T59" fmla="*/ 2147483647 h 2325"/>
              <a:gd name="T60" fmla="*/ 2147483647 w 5760"/>
              <a:gd name="T61" fmla="*/ 2147483647 h 2325"/>
              <a:gd name="T62" fmla="*/ 2147483647 w 5760"/>
              <a:gd name="T63" fmla="*/ 2147483647 h 2325"/>
              <a:gd name="T64" fmla="*/ 2147483647 w 5760"/>
              <a:gd name="T65" fmla="*/ 2147483647 h 2325"/>
              <a:gd name="T66" fmla="*/ 2147483647 w 5760"/>
              <a:gd name="T67" fmla="*/ 2147483647 h 2325"/>
              <a:gd name="T68" fmla="*/ 2147483647 w 5760"/>
              <a:gd name="T69" fmla="*/ 2147483647 h 2325"/>
              <a:gd name="T70" fmla="*/ 2147483647 w 5760"/>
              <a:gd name="T71" fmla="*/ 2147483647 h 2325"/>
              <a:gd name="T72" fmla="*/ 2147483647 w 5760"/>
              <a:gd name="T73" fmla="*/ 2147483647 h 2325"/>
              <a:gd name="T74" fmla="*/ 2147483647 w 5760"/>
              <a:gd name="T75" fmla="*/ 2147483647 h 2325"/>
              <a:gd name="T76" fmla="*/ 2147483647 w 5760"/>
              <a:gd name="T77" fmla="*/ 2147483647 h 2325"/>
              <a:gd name="T78" fmla="*/ 2147483647 w 5760"/>
              <a:gd name="T79" fmla="*/ 2147483647 h 2325"/>
              <a:gd name="T80" fmla="*/ 2147483647 w 5760"/>
              <a:gd name="T81" fmla="*/ 2147483647 h 2325"/>
              <a:gd name="T82" fmla="*/ 2147483647 w 5760"/>
              <a:gd name="T83" fmla="*/ 2147483647 h 2325"/>
              <a:gd name="T84" fmla="*/ 2147483647 w 5760"/>
              <a:gd name="T85" fmla="*/ 2147483647 h 2325"/>
              <a:gd name="T86" fmla="*/ 2147483647 w 5760"/>
              <a:gd name="T87" fmla="*/ 2147483647 h 2325"/>
              <a:gd name="T88" fmla="*/ 2147483647 w 5760"/>
              <a:gd name="T89" fmla="*/ 2147483647 h 2325"/>
              <a:gd name="T90" fmla="*/ 2147483647 w 5760"/>
              <a:gd name="T91" fmla="*/ 2147483647 h 2325"/>
              <a:gd name="T92" fmla="*/ 2147483647 w 5760"/>
              <a:gd name="T93" fmla="*/ 2147483647 h 2325"/>
              <a:gd name="T94" fmla="*/ 2147483647 w 5760"/>
              <a:gd name="T95" fmla="*/ 2147483647 h 2325"/>
              <a:gd name="T96" fmla="*/ 2147483647 w 5760"/>
              <a:gd name="T97" fmla="*/ 2147483647 h 2325"/>
              <a:gd name="T98" fmla="*/ 2147483647 w 5760"/>
              <a:gd name="T99" fmla="*/ 2147483647 h 2325"/>
              <a:gd name="T100" fmla="*/ 2147483647 w 5760"/>
              <a:gd name="T101" fmla="*/ 2147483647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2147483647 h 1573"/>
              <a:gd name="T4" fmla="*/ 2147483647 w 5760"/>
              <a:gd name="T5" fmla="*/ 2147483647 h 1573"/>
              <a:gd name="T6" fmla="*/ 2147483647 w 5760"/>
              <a:gd name="T7" fmla="*/ 2147483647 h 1573"/>
              <a:gd name="T8" fmla="*/ 2147483647 w 5760"/>
              <a:gd name="T9" fmla="*/ 2147483647 h 1573"/>
              <a:gd name="T10" fmla="*/ 2147483647 w 5760"/>
              <a:gd name="T11" fmla="*/ 2147483647 h 1573"/>
              <a:gd name="T12" fmla="*/ 2147483647 w 5760"/>
              <a:gd name="T13" fmla="*/ 2147483647 h 1573"/>
              <a:gd name="T14" fmla="*/ 2147483647 w 5760"/>
              <a:gd name="T15" fmla="*/ 2147483647 h 1573"/>
              <a:gd name="T16" fmla="*/ 2147483647 w 5760"/>
              <a:gd name="T17" fmla="*/ 2147483647 h 1573"/>
              <a:gd name="T18" fmla="*/ 2147483647 w 5760"/>
              <a:gd name="T19" fmla="*/ 2147483647 h 1573"/>
              <a:gd name="T20" fmla="*/ 2147483647 w 5760"/>
              <a:gd name="T21" fmla="*/ 2147483647 h 1573"/>
              <a:gd name="T22" fmla="*/ 2147483647 w 5760"/>
              <a:gd name="T23" fmla="*/ 2147483647 h 1573"/>
              <a:gd name="T24" fmla="*/ 2147483647 w 5760"/>
              <a:gd name="T25" fmla="*/ 2147483647 h 1573"/>
              <a:gd name="T26" fmla="*/ 2147483647 w 5760"/>
              <a:gd name="T27" fmla="*/ 2147483647 h 1573"/>
              <a:gd name="T28" fmla="*/ 2147483647 w 5760"/>
              <a:gd name="T29" fmla="*/ 2147483647 h 1573"/>
              <a:gd name="T30" fmla="*/ 2147483647 w 5760"/>
              <a:gd name="T31" fmla="*/ 2147483647 h 1573"/>
              <a:gd name="T32" fmla="*/ 2147483647 w 5760"/>
              <a:gd name="T33" fmla="*/ 2147483647 h 1573"/>
              <a:gd name="T34" fmla="*/ 2147483647 w 5760"/>
              <a:gd name="T35" fmla="*/ 2147483647 h 1573"/>
              <a:gd name="T36" fmla="*/ 2147483647 w 5760"/>
              <a:gd name="T37" fmla="*/ 2147483647 h 1573"/>
              <a:gd name="T38" fmla="*/ 2147483647 w 5760"/>
              <a:gd name="T39" fmla="*/ 2147483647 h 1573"/>
              <a:gd name="T40" fmla="*/ 2147483647 w 5760"/>
              <a:gd name="T41" fmla="*/ 2147483647 h 1573"/>
              <a:gd name="T42" fmla="*/ 2147483647 w 5760"/>
              <a:gd name="T43" fmla="*/ 2147483647 h 1573"/>
              <a:gd name="T44" fmla="*/ 2147483647 w 5760"/>
              <a:gd name="T45" fmla="*/ 2147483647 h 1573"/>
              <a:gd name="T46" fmla="*/ 2147483647 w 5760"/>
              <a:gd name="T47" fmla="*/ 2147483647 h 1573"/>
              <a:gd name="T48" fmla="*/ 2147483647 w 5760"/>
              <a:gd name="T49" fmla="*/ 2147483647 h 1573"/>
              <a:gd name="T50" fmla="*/ 2147483647 w 5760"/>
              <a:gd name="T51" fmla="*/ 2147483647 h 1573"/>
              <a:gd name="T52" fmla="*/ 2147483647 w 5760"/>
              <a:gd name="T53" fmla="*/ 2147483647 h 1573"/>
              <a:gd name="T54" fmla="*/ 2147483647 w 5760"/>
              <a:gd name="T55" fmla="*/ 2147483647 h 1573"/>
              <a:gd name="T56" fmla="*/ 2147483647 w 5760"/>
              <a:gd name="T57" fmla="*/ 2147483647 h 1573"/>
              <a:gd name="T58" fmla="*/ 2147483647 w 5760"/>
              <a:gd name="T59" fmla="*/ 2147483647 h 1573"/>
              <a:gd name="T60" fmla="*/ 2147483647 w 5760"/>
              <a:gd name="T61" fmla="*/ 2147483647 h 1573"/>
              <a:gd name="T62" fmla="*/ 2147483647 w 5760"/>
              <a:gd name="T63" fmla="*/ 2147483647 h 1573"/>
              <a:gd name="T64" fmla="*/ 2147483647 w 5760"/>
              <a:gd name="T65" fmla="*/ 2147483647 h 1573"/>
              <a:gd name="T66" fmla="*/ 2147483647 w 5760"/>
              <a:gd name="T67" fmla="*/ 2147483647 h 1573"/>
              <a:gd name="T68" fmla="*/ 2147483647 w 5760"/>
              <a:gd name="T69" fmla="*/ 2147483647 h 1573"/>
              <a:gd name="T70" fmla="*/ 2147483647 w 5760"/>
              <a:gd name="T71" fmla="*/ 2147483647 h 1573"/>
              <a:gd name="T72" fmla="*/ 2147483647 w 5760"/>
              <a:gd name="T73" fmla="*/ 2147483647 h 1573"/>
              <a:gd name="T74" fmla="*/ 2147483647 w 5760"/>
              <a:gd name="T75" fmla="*/ 2147483647 h 1573"/>
              <a:gd name="T76" fmla="*/ 2147483647 w 5760"/>
              <a:gd name="T77" fmla="*/ 2147483647 h 1573"/>
              <a:gd name="T78" fmla="*/ 2147483647 w 5760"/>
              <a:gd name="T79" fmla="*/ 2147483647 h 1573"/>
              <a:gd name="T80" fmla="*/ 2147483647 w 5760"/>
              <a:gd name="T81" fmla="*/ 2147483647 h 1573"/>
              <a:gd name="T82" fmla="*/ 2147483647 w 5760"/>
              <a:gd name="T83" fmla="*/ 2147483647 h 1573"/>
              <a:gd name="T84" fmla="*/ 2147483647 w 5760"/>
              <a:gd name="T85" fmla="*/ 2147483647 h 1573"/>
              <a:gd name="T86" fmla="*/ 2147483647 w 5760"/>
              <a:gd name="T87" fmla="*/ 2147483647 h 1573"/>
              <a:gd name="T88" fmla="*/ 2147483647 w 5760"/>
              <a:gd name="T89" fmla="*/ 2147483647 h 1573"/>
              <a:gd name="T90" fmla="*/ 2147483647 w 5760"/>
              <a:gd name="T91" fmla="*/ 2147483647 h 1573"/>
              <a:gd name="T92" fmla="*/ 2147483647 w 5760"/>
              <a:gd name="T93" fmla="*/ 2147483647 h 1573"/>
              <a:gd name="T94" fmla="*/ 2147483647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2147483647 h 970"/>
              <a:gd name="T4" fmla="*/ 2147483647 w 5760"/>
              <a:gd name="T5" fmla="*/ 2147483647 h 970"/>
              <a:gd name="T6" fmla="*/ 2147483647 w 5760"/>
              <a:gd name="T7" fmla="*/ 2147483647 h 970"/>
              <a:gd name="T8" fmla="*/ 2147483647 w 5760"/>
              <a:gd name="T9" fmla="*/ 2147483647 h 970"/>
              <a:gd name="T10" fmla="*/ 2147483647 w 5760"/>
              <a:gd name="T11" fmla="*/ 2147483647 h 970"/>
              <a:gd name="T12" fmla="*/ 2147483647 w 5760"/>
              <a:gd name="T13" fmla="*/ 2147483647 h 970"/>
              <a:gd name="T14" fmla="*/ 2147483647 w 5760"/>
              <a:gd name="T15" fmla="*/ 2147483647 h 970"/>
              <a:gd name="T16" fmla="*/ 2147483647 w 5760"/>
              <a:gd name="T17" fmla="*/ 2147483647 h 970"/>
              <a:gd name="T18" fmla="*/ 2147483647 w 5760"/>
              <a:gd name="T19" fmla="*/ 2147483647 h 970"/>
              <a:gd name="T20" fmla="*/ 2147483647 w 5760"/>
              <a:gd name="T21" fmla="*/ 2147483647 h 970"/>
              <a:gd name="T22" fmla="*/ 2147483647 w 5760"/>
              <a:gd name="T23" fmla="*/ 2147483647 h 970"/>
              <a:gd name="T24" fmla="*/ 2147483647 w 5760"/>
              <a:gd name="T25" fmla="*/ 2147483647 h 970"/>
              <a:gd name="T26" fmla="*/ 2147483647 w 5760"/>
              <a:gd name="T27" fmla="*/ 2147483647 h 970"/>
              <a:gd name="T28" fmla="*/ 2147483647 w 5760"/>
              <a:gd name="T29" fmla="*/ 2147483647 h 970"/>
              <a:gd name="T30" fmla="*/ 2147483647 w 5760"/>
              <a:gd name="T31" fmla="*/ 2147483647 h 970"/>
              <a:gd name="T32" fmla="*/ 2147483647 w 5760"/>
              <a:gd name="T33" fmla="*/ 2147483647 h 970"/>
              <a:gd name="T34" fmla="*/ 2147483647 w 5760"/>
              <a:gd name="T35" fmla="*/ 2147483647 h 970"/>
              <a:gd name="T36" fmla="*/ 2147483647 w 5760"/>
              <a:gd name="T37" fmla="*/ 2147483647 h 970"/>
              <a:gd name="T38" fmla="*/ 2147483647 w 5760"/>
              <a:gd name="T39" fmla="*/ 2147483647 h 970"/>
              <a:gd name="T40" fmla="*/ 2147483647 w 5760"/>
              <a:gd name="T41" fmla="*/ 2147483647 h 970"/>
              <a:gd name="T42" fmla="*/ 2147483647 w 5760"/>
              <a:gd name="T43" fmla="*/ 2147483647 h 970"/>
              <a:gd name="T44" fmla="*/ 2147483647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2147483647 h 1060"/>
              <a:gd name="T2" fmla="*/ 0 w 5760"/>
              <a:gd name="T3" fmla="*/ 2147483647 h 1060"/>
              <a:gd name="T4" fmla="*/ 2147483647 w 5760"/>
              <a:gd name="T5" fmla="*/ 2147483647 h 1060"/>
              <a:gd name="T6" fmla="*/ 2147483647 w 5760"/>
              <a:gd name="T7" fmla="*/ 0 h 1060"/>
              <a:gd name="T8" fmla="*/ 2147483647 w 5760"/>
              <a:gd name="T9" fmla="*/ 0 h 1060"/>
              <a:gd name="T10" fmla="*/ 2147483647 w 5760"/>
              <a:gd name="T11" fmla="*/ 2147483647 h 1060"/>
              <a:gd name="T12" fmla="*/ 2147483647 w 5760"/>
              <a:gd name="T13" fmla="*/ 2147483647 h 1060"/>
              <a:gd name="T14" fmla="*/ 2147483647 w 5760"/>
              <a:gd name="T15" fmla="*/ 2147483647 h 1060"/>
              <a:gd name="T16" fmla="*/ 2147483647 w 5760"/>
              <a:gd name="T17" fmla="*/ 2147483647 h 1060"/>
              <a:gd name="T18" fmla="*/ 2147483647 w 5760"/>
              <a:gd name="T19" fmla="*/ 2147483647 h 1060"/>
              <a:gd name="T20" fmla="*/ 2147483647 w 5760"/>
              <a:gd name="T21" fmla="*/ 2147483647 h 1060"/>
              <a:gd name="T22" fmla="*/ 2147483647 w 5760"/>
              <a:gd name="T23" fmla="*/ 2147483647 h 1060"/>
              <a:gd name="T24" fmla="*/ 2147483647 w 5760"/>
              <a:gd name="T25" fmla="*/ 2147483647 h 1060"/>
              <a:gd name="T26" fmla="*/ 2147483647 w 5760"/>
              <a:gd name="T27" fmla="*/ 2147483647 h 1060"/>
              <a:gd name="T28" fmla="*/ 2147483647 w 5760"/>
              <a:gd name="T29" fmla="*/ 2147483647 h 1060"/>
              <a:gd name="T30" fmla="*/ 2147483647 w 5760"/>
              <a:gd name="T31" fmla="*/ 2147483647 h 1060"/>
              <a:gd name="T32" fmla="*/ 2147483647 w 5760"/>
              <a:gd name="T33" fmla="*/ 2147483647 h 1060"/>
              <a:gd name="T34" fmla="*/ 2147483647 w 5760"/>
              <a:gd name="T35" fmla="*/ 2147483647 h 1060"/>
              <a:gd name="T36" fmla="*/ 2147483647 w 5760"/>
              <a:gd name="T37" fmla="*/ 2147483647 h 1060"/>
              <a:gd name="T38" fmla="*/ 2147483647 w 5760"/>
              <a:gd name="T39" fmla="*/ 2147483647 h 1060"/>
              <a:gd name="T40" fmla="*/ 2147483647 w 5760"/>
              <a:gd name="T41" fmla="*/ 2147483647 h 1060"/>
              <a:gd name="T42" fmla="*/ 2147483647 w 5760"/>
              <a:gd name="T43" fmla="*/ 2147483647 h 1060"/>
              <a:gd name="T44" fmla="*/ 2147483647 w 5760"/>
              <a:gd name="T45" fmla="*/ 2147483647 h 1060"/>
              <a:gd name="T46" fmla="*/ 2147483647 w 5760"/>
              <a:gd name="T47" fmla="*/ 2147483647 h 1060"/>
              <a:gd name="T48" fmla="*/ 2147483647 w 5760"/>
              <a:gd name="T49" fmla="*/ 2147483647 h 1060"/>
              <a:gd name="T50" fmla="*/ 2147483647 w 5760"/>
              <a:gd name="T51" fmla="*/ 2147483647 h 1060"/>
              <a:gd name="T52" fmla="*/ 2147483647 w 5760"/>
              <a:gd name="T53" fmla="*/ 2147483647 h 1060"/>
              <a:gd name="T54" fmla="*/ 0 w 5760"/>
              <a:gd name="T55" fmla="*/ 2147483647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2147483647 h 673"/>
              <a:gd name="T2" fmla="*/ 0 w 5284"/>
              <a:gd name="T3" fmla="*/ 2147483647 h 673"/>
              <a:gd name="T4" fmla="*/ 2147483647 w 5284"/>
              <a:gd name="T5" fmla="*/ 2147483647 h 673"/>
              <a:gd name="T6" fmla="*/ 2147483647 w 5284"/>
              <a:gd name="T7" fmla="*/ 2147483647 h 673"/>
              <a:gd name="T8" fmla="*/ 2147483647 w 5284"/>
              <a:gd name="T9" fmla="*/ 2147483647 h 673"/>
              <a:gd name="T10" fmla="*/ 2147483647 w 5284"/>
              <a:gd name="T11" fmla="*/ 2147483647 h 673"/>
              <a:gd name="T12" fmla="*/ 2147483647 w 5284"/>
              <a:gd name="T13" fmla="*/ 2147483647 h 673"/>
              <a:gd name="T14" fmla="*/ 2147483647 w 5284"/>
              <a:gd name="T15" fmla="*/ 2147483647 h 673"/>
              <a:gd name="T16" fmla="*/ 2147483647 w 5284"/>
              <a:gd name="T17" fmla="*/ 2147483647 h 673"/>
              <a:gd name="T18" fmla="*/ 2147483647 w 5284"/>
              <a:gd name="T19" fmla="*/ 2147483647 h 673"/>
              <a:gd name="T20" fmla="*/ 2147483647 w 5284"/>
              <a:gd name="T21" fmla="*/ 2147483647 h 673"/>
              <a:gd name="T22" fmla="*/ 2147483647 w 5284"/>
              <a:gd name="T23" fmla="*/ 2147483647 h 673"/>
              <a:gd name="T24" fmla="*/ 2147483647 w 5284"/>
              <a:gd name="T25" fmla="*/ 2147483647 h 673"/>
              <a:gd name="T26" fmla="*/ 2147483647 w 5284"/>
              <a:gd name="T27" fmla="*/ 2147483647 h 673"/>
              <a:gd name="T28" fmla="*/ 2147483647 w 5284"/>
              <a:gd name="T29" fmla="*/ 2147483647 h 673"/>
              <a:gd name="T30" fmla="*/ 2147483647 w 5284"/>
              <a:gd name="T31" fmla="*/ 2147483647 h 673"/>
              <a:gd name="T32" fmla="*/ 2147483647 w 5284"/>
              <a:gd name="T33" fmla="*/ 2147483647 h 673"/>
              <a:gd name="T34" fmla="*/ 2147483647 w 5284"/>
              <a:gd name="T35" fmla="*/ 2147483647 h 673"/>
              <a:gd name="T36" fmla="*/ 2147483647 w 5284"/>
              <a:gd name="T37" fmla="*/ 2147483647 h 673"/>
              <a:gd name="T38" fmla="*/ 2147483647 w 5284"/>
              <a:gd name="T39" fmla="*/ 2147483647 h 673"/>
              <a:gd name="T40" fmla="*/ 2147483647 w 5284"/>
              <a:gd name="T41" fmla="*/ 2147483647 h 673"/>
              <a:gd name="T42" fmla="*/ 2147483647 w 5284"/>
              <a:gd name="T43" fmla="*/ 2147483647 h 673"/>
              <a:gd name="T44" fmla="*/ 2147483647 w 5284"/>
              <a:gd name="T45" fmla="*/ 2147483647 h 673"/>
              <a:gd name="T46" fmla="*/ 2147483647 w 5284"/>
              <a:gd name="T47" fmla="*/ 2147483647 h 673"/>
              <a:gd name="T48" fmla="*/ 2147483647 w 5284"/>
              <a:gd name="T49" fmla="*/ 2147483647 h 673"/>
              <a:gd name="T50" fmla="*/ 2147483647 w 5284"/>
              <a:gd name="T51" fmla="*/ 2147483647 h 673"/>
              <a:gd name="T52" fmla="*/ 2147483647 w 5284"/>
              <a:gd name="T53" fmla="*/ 0 h 673"/>
              <a:gd name="T54" fmla="*/ 2147483647 w 5284"/>
              <a:gd name="T55" fmla="*/ 0 h 673"/>
              <a:gd name="T56" fmla="*/ 2147483647 w 5284"/>
              <a:gd name="T57" fmla="*/ 2147483647 h 673"/>
              <a:gd name="T58" fmla="*/ 2147483647 w 5284"/>
              <a:gd name="T59" fmla="*/ 2147483647 h 673"/>
              <a:gd name="T60" fmla="*/ 2147483647 w 5284"/>
              <a:gd name="T61" fmla="*/ 2147483647 h 673"/>
              <a:gd name="T62" fmla="*/ 2147483647 w 5284"/>
              <a:gd name="T63" fmla="*/ 2147483647 h 673"/>
              <a:gd name="T64" fmla="*/ 2147483647 w 5284"/>
              <a:gd name="T65" fmla="*/ 2147483647 h 673"/>
              <a:gd name="T66" fmla="*/ 2147483647 w 5284"/>
              <a:gd name="T67" fmla="*/ 2147483647 h 673"/>
              <a:gd name="T68" fmla="*/ 2147483647 w 5284"/>
              <a:gd name="T69" fmla="*/ 2147483647 h 673"/>
              <a:gd name="T70" fmla="*/ 2147483647 w 5284"/>
              <a:gd name="T71" fmla="*/ 2147483647 h 673"/>
              <a:gd name="T72" fmla="*/ 2147483647 w 5284"/>
              <a:gd name="T73" fmla="*/ 2147483647 h 673"/>
              <a:gd name="T74" fmla="*/ 2147483647 w 5284"/>
              <a:gd name="T75" fmla="*/ 2147483647 h 673"/>
              <a:gd name="T76" fmla="*/ 2147483647 w 5284"/>
              <a:gd name="T77" fmla="*/ 2147483647 h 673"/>
              <a:gd name="T78" fmla="*/ 2147483647 w 5284"/>
              <a:gd name="T79" fmla="*/ 2147483647 h 673"/>
              <a:gd name="T80" fmla="*/ 2147483647 w 5284"/>
              <a:gd name="T81" fmla="*/ 2147483647 h 673"/>
              <a:gd name="T82" fmla="*/ 2147483647 w 5284"/>
              <a:gd name="T83" fmla="*/ 2147483647 h 673"/>
              <a:gd name="T84" fmla="*/ 2147483647 w 5284"/>
              <a:gd name="T85" fmla="*/ 2147483647 h 673"/>
              <a:gd name="T86" fmla="*/ 0 w 5284"/>
              <a:gd name="T87" fmla="*/ 2147483647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147483647 h 286"/>
              <a:gd name="T4" fmla="*/ 2147483647 w 2884"/>
              <a:gd name="T5" fmla="*/ 2147483647 h 286"/>
              <a:gd name="T6" fmla="*/ 2147483647 w 2884"/>
              <a:gd name="T7" fmla="*/ 2147483647 h 286"/>
              <a:gd name="T8" fmla="*/ 2147483647 w 2884"/>
              <a:gd name="T9" fmla="*/ 2147483647 h 286"/>
              <a:gd name="T10" fmla="*/ 2147483647 w 2884"/>
              <a:gd name="T11" fmla="*/ 2147483647 h 286"/>
              <a:gd name="T12" fmla="*/ 2147483647 w 2884"/>
              <a:gd name="T13" fmla="*/ 2147483647 h 286"/>
              <a:gd name="T14" fmla="*/ 2147483647 w 2884"/>
              <a:gd name="T15" fmla="*/ 2147483647 h 286"/>
              <a:gd name="T16" fmla="*/ 2147483647 w 2884"/>
              <a:gd name="T17" fmla="*/ 2147483647 h 286"/>
              <a:gd name="T18" fmla="*/ 2147483647 w 2884"/>
              <a:gd name="T19" fmla="*/ 2147483647 h 286"/>
              <a:gd name="T20" fmla="*/ 2147483647 w 2884"/>
              <a:gd name="T21" fmla="*/ 2147483647 h 286"/>
              <a:gd name="T22" fmla="*/ 2147483647 w 2884"/>
              <a:gd name="T23" fmla="*/ 2147483647 h 286"/>
              <a:gd name="T24" fmla="*/ 2147483647 w 2884"/>
              <a:gd name="T25" fmla="*/ 2147483647 h 286"/>
              <a:gd name="T26" fmla="*/ 2147483647 w 2884"/>
              <a:gd name="T27" fmla="*/ 2147483647 h 286"/>
              <a:gd name="T28" fmla="*/ 2147483647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6D1F5ED5-0DF9-44AB-A899-5C9781E37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066800"/>
            <a:ext cx="9144000" cy="2362200"/>
          </a:xfrm>
        </p:spPr>
        <p:txBody>
          <a:bodyPr/>
          <a:lstStyle/>
          <a:p>
            <a:pPr>
              <a:defRPr/>
            </a:pPr>
            <a:r>
              <a:rPr lang="en-US" altLang="en-US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Model Prayer, Not the Lord’s Prayer</a:t>
            </a:r>
            <a:endParaRPr lang="en-US" altLang="en-US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</a:t>
            </a:r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11:1-4</a:t>
            </a:r>
            <a:endParaRPr lang="en-US" altLang="en-US" sz="4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</a:t>
            </a:r>
            <a:r>
              <a:rPr lang="en-US" alt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6:9-13</a:t>
            </a:r>
            <a:endParaRPr lang="en-US" alt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11:1-4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15240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 smtClean="0"/>
              <a:t>1</a:t>
            </a:r>
            <a:r>
              <a:rPr lang="en-US" sz="3000" dirty="0" smtClean="0"/>
              <a:t> Now </a:t>
            </a:r>
            <a:r>
              <a:rPr lang="en-US" sz="3000" dirty="0"/>
              <a:t>it came to pass, as He was praying in a certain place, when He ceased, that one of His disciples said to Him, “Lord, teach us to pray, as John also taught his disciples</a:t>
            </a:r>
            <a:r>
              <a:rPr lang="en-US" sz="3000" dirty="0" smtClean="0"/>
              <a:t>.” </a:t>
            </a:r>
            <a:r>
              <a:rPr lang="en-US" sz="3000" b="1" baseline="30000" dirty="0" smtClean="0"/>
              <a:t>2</a:t>
            </a:r>
            <a:r>
              <a:rPr lang="en-US" sz="3000" b="1" baseline="30000" dirty="0"/>
              <a:t> </a:t>
            </a:r>
            <a:r>
              <a:rPr lang="en-US" sz="3000" dirty="0"/>
              <a:t>So He said </a:t>
            </a:r>
            <a:r>
              <a:rPr lang="en-US" sz="3000" dirty="0" smtClean="0"/>
              <a:t>to them, “When you pray</a:t>
            </a:r>
            <a:r>
              <a:rPr lang="en-US" sz="3000" dirty="0"/>
              <a:t>, say</a:t>
            </a:r>
            <a:r>
              <a:rPr lang="en-US" sz="3000" dirty="0" smtClean="0"/>
              <a:t>: Our </a:t>
            </a:r>
            <a:r>
              <a:rPr lang="en-US" sz="3000" dirty="0"/>
              <a:t>Father in </a:t>
            </a:r>
            <a:r>
              <a:rPr lang="en-US" sz="3000" dirty="0" smtClean="0"/>
              <a:t>heaven, hallowed </a:t>
            </a:r>
            <a:r>
              <a:rPr lang="en-US" sz="3000" dirty="0"/>
              <a:t>be Your name</a:t>
            </a:r>
            <a:r>
              <a:rPr lang="en-US" sz="3000" dirty="0" smtClean="0"/>
              <a:t>. Your </a:t>
            </a:r>
            <a:r>
              <a:rPr lang="en-US" sz="3000" dirty="0"/>
              <a:t>kingdom </a:t>
            </a:r>
            <a:r>
              <a:rPr lang="en-US" sz="3000" dirty="0" smtClean="0"/>
              <a:t>come. Your </a:t>
            </a:r>
            <a:r>
              <a:rPr lang="en-US" sz="3000" dirty="0"/>
              <a:t>will be </a:t>
            </a:r>
            <a:r>
              <a:rPr lang="en-US" sz="3000" dirty="0" smtClean="0"/>
              <a:t>done on </a:t>
            </a:r>
            <a:r>
              <a:rPr lang="en-US" sz="3000" dirty="0"/>
              <a:t>earth as it is in heaven</a:t>
            </a:r>
            <a:r>
              <a:rPr lang="en-US" sz="3000" dirty="0" smtClean="0"/>
              <a:t>. </a:t>
            </a:r>
            <a:r>
              <a:rPr lang="en-US" sz="3000" b="1" baseline="30000" dirty="0" smtClean="0"/>
              <a:t>3</a:t>
            </a:r>
            <a:r>
              <a:rPr lang="en-US" sz="3000" b="1" baseline="30000" dirty="0"/>
              <a:t> </a:t>
            </a:r>
            <a:r>
              <a:rPr lang="en-US" sz="3000" dirty="0"/>
              <a:t>Give us day by day our daily </a:t>
            </a:r>
            <a:r>
              <a:rPr lang="en-US" sz="3000" dirty="0" smtClean="0"/>
              <a:t>bread. </a:t>
            </a:r>
            <a:r>
              <a:rPr lang="en-US" sz="3000" b="1" baseline="30000" dirty="0" smtClean="0"/>
              <a:t>4</a:t>
            </a:r>
            <a:r>
              <a:rPr lang="en-US" sz="3000" b="1" baseline="30000" dirty="0"/>
              <a:t> </a:t>
            </a:r>
            <a:r>
              <a:rPr lang="en-US" sz="3000" dirty="0"/>
              <a:t>And forgive us our sins</a:t>
            </a:r>
            <a:r>
              <a:rPr lang="en-US" sz="3000" dirty="0" smtClean="0"/>
              <a:t>, for </a:t>
            </a:r>
            <a:r>
              <a:rPr lang="en-US" sz="3000" dirty="0"/>
              <a:t>we also forgive everyone who is indebted to us</a:t>
            </a:r>
            <a:r>
              <a:rPr lang="en-US" sz="3000" dirty="0" smtClean="0"/>
              <a:t>. And </a:t>
            </a:r>
            <a:r>
              <a:rPr lang="en-US" sz="3000" dirty="0"/>
              <a:t>do not lead us into temptation</a:t>
            </a:r>
            <a:r>
              <a:rPr lang="en-US" sz="3000" dirty="0" smtClean="0"/>
              <a:t>, but </a:t>
            </a:r>
            <a:r>
              <a:rPr lang="en-US" sz="3000" dirty="0"/>
              <a:t>deliver us from the evil one</a:t>
            </a:r>
            <a:r>
              <a:rPr lang="en-US" sz="3000" dirty="0" smtClean="0"/>
              <a:t>.”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248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6:9-13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343" y="1524000"/>
            <a:ext cx="8534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/>
              <a:t>9 </a:t>
            </a:r>
            <a:r>
              <a:rPr lang="en-US" sz="3200" dirty="0"/>
              <a:t>In this manner, therefore, pray</a:t>
            </a:r>
            <a:r>
              <a:rPr lang="en-US" sz="3200" dirty="0" smtClean="0"/>
              <a:t>: Our </a:t>
            </a:r>
            <a:r>
              <a:rPr lang="en-US" sz="3200" dirty="0"/>
              <a:t>Father in heaven</a:t>
            </a:r>
            <a:r>
              <a:rPr lang="en-US" sz="3200" dirty="0" smtClean="0"/>
              <a:t>, hallowed </a:t>
            </a:r>
            <a:r>
              <a:rPr lang="en-US" sz="3200" dirty="0"/>
              <a:t>be Your name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10</a:t>
            </a:r>
            <a:r>
              <a:rPr lang="en-US" sz="3200" b="1" baseline="30000" dirty="0"/>
              <a:t> </a:t>
            </a:r>
            <a:r>
              <a:rPr lang="en-US" sz="3200" dirty="0"/>
              <a:t>Your kingdom come</a:t>
            </a:r>
            <a:r>
              <a:rPr lang="en-US" sz="3200" dirty="0" smtClean="0"/>
              <a:t>. Your </a:t>
            </a:r>
            <a:r>
              <a:rPr lang="en-US" sz="3200" dirty="0"/>
              <a:t>will be </a:t>
            </a:r>
            <a:r>
              <a:rPr lang="en-US" sz="3200" dirty="0" smtClean="0"/>
              <a:t>done on </a:t>
            </a:r>
            <a:r>
              <a:rPr lang="en-US" sz="3200" dirty="0"/>
              <a:t>earth as it is </a:t>
            </a:r>
            <a:r>
              <a:rPr lang="en-US" sz="3200" dirty="0" smtClean="0"/>
              <a:t>in </a:t>
            </a:r>
            <a:r>
              <a:rPr lang="en-US" sz="3200" dirty="0"/>
              <a:t>heaven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11</a:t>
            </a:r>
            <a:r>
              <a:rPr lang="en-US" sz="3200" b="1" baseline="30000" dirty="0"/>
              <a:t> </a:t>
            </a:r>
            <a:r>
              <a:rPr lang="en-US" sz="3200" dirty="0"/>
              <a:t>Give us this day our daily bread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12</a:t>
            </a:r>
            <a:r>
              <a:rPr lang="en-US" sz="3200" b="1" baseline="30000" dirty="0"/>
              <a:t> </a:t>
            </a:r>
            <a:r>
              <a:rPr lang="en-US" sz="3200" dirty="0"/>
              <a:t>And forgive us our debts</a:t>
            </a:r>
            <a:r>
              <a:rPr lang="en-US" sz="3200" dirty="0" smtClean="0"/>
              <a:t>, as </a:t>
            </a:r>
            <a:r>
              <a:rPr lang="en-US" sz="3200" dirty="0"/>
              <a:t>we forgive our debtors</a:t>
            </a:r>
            <a:r>
              <a:rPr lang="en-US" sz="3200" dirty="0" smtClean="0"/>
              <a:t>. </a:t>
            </a:r>
            <a:r>
              <a:rPr lang="en-US" sz="3200" b="1" baseline="30000" dirty="0" smtClean="0"/>
              <a:t>13</a:t>
            </a:r>
            <a:r>
              <a:rPr lang="en-US" sz="3200" b="1" baseline="30000" dirty="0"/>
              <a:t> </a:t>
            </a:r>
            <a:r>
              <a:rPr lang="en-US" sz="3200" dirty="0"/>
              <a:t>And do not lead us into </a:t>
            </a:r>
            <a:r>
              <a:rPr lang="en-US" sz="3200" dirty="0" smtClean="0"/>
              <a:t>temptation, but </a:t>
            </a:r>
            <a:r>
              <a:rPr lang="en-US" sz="3200" dirty="0"/>
              <a:t>deliver us from the evil one</a:t>
            </a:r>
            <a:r>
              <a:rPr lang="en-US" sz="3200" dirty="0" smtClean="0"/>
              <a:t>. For </a:t>
            </a:r>
            <a:r>
              <a:rPr lang="en-US" sz="3200" dirty="0"/>
              <a:t>Yours is the kingdom and the power and the glory forever. Amen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687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077200" cy="1143000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 of Disciple’s Request</a:t>
            </a:r>
            <a:endParaRPr lang="en-US" altLang="en-US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876800"/>
          </a:xfrm>
        </p:spPr>
        <p:txBody>
          <a:bodyPr/>
          <a:lstStyle/>
          <a:p>
            <a:pPr>
              <a:buClr>
                <a:srgbClr val="FFFF00"/>
              </a:buClr>
              <a:defRPr/>
            </a:pPr>
            <a:r>
              <a:rPr lang="en-US" altLang="en-US" sz="36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it came to pass, as He was praying in a certain place, that when He ceased, one of His disciples said unto Him, “Lord, teach us to pray</a:t>
            </a:r>
            <a:r>
              <a:rPr lang="en-US" altLang="en-US" sz="3600" b="1" i="1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…” 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altLang="en-US" sz="36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11:1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altLang="en-US" sz="3600" i="1" dirty="0" smtClean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FFFF00"/>
              </a:buClr>
              <a:defRPr/>
            </a:pP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Jesus’ disciples had seen that prayer was a constant part of His life</a:t>
            </a:r>
          </a:p>
          <a:p>
            <a:pPr>
              <a:buClr>
                <a:srgbClr val="FFFF00"/>
              </a:buClr>
              <a:defRPr/>
            </a:pPr>
            <a:r>
              <a:rPr lang="en-US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en-US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anted to learn from one having proven experience in prayer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Examples of Jesus Praying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7244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altLang="en-US" sz="3600" dirty="0" smtClean="0"/>
              <a:t>In the mountain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Matt. 14:23</a:t>
            </a:r>
            <a:r>
              <a:rPr lang="en-US" altLang="en-US" sz="3600" dirty="0" smtClean="0"/>
              <a:t>;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Mk. 6:46</a:t>
            </a:r>
            <a:r>
              <a:rPr lang="en-US" altLang="en-US" sz="36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600" dirty="0" smtClean="0"/>
              <a:t>While alone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9:18</a:t>
            </a:r>
            <a:r>
              <a:rPr lang="en-US" altLang="en-US" sz="36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600" dirty="0" smtClean="0"/>
              <a:t>With Peter, James &amp; John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9:28</a:t>
            </a:r>
            <a:r>
              <a:rPr lang="en-US" altLang="en-US" sz="36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600" dirty="0" smtClean="0"/>
              <a:t>In the desert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5:16</a:t>
            </a:r>
            <a:r>
              <a:rPr lang="en-US" altLang="en-US" sz="36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600" dirty="0" smtClean="0"/>
              <a:t>Great while before day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Mark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1:35</a:t>
            </a:r>
            <a:r>
              <a:rPr lang="en-US" altLang="en-US" sz="36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600" dirty="0" smtClean="0"/>
              <a:t>All night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6:12</a:t>
            </a:r>
            <a:r>
              <a:rPr lang="en-US" altLang="en-US" sz="3600" dirty="0" smtClean="0"/>
              <a:t>)</a:t>
            </a:r>
          </a:p>
          <a:p>
            <a:pPr>
              <a:buClr>
                <a:srgbClr val="FFFF00"/>
              </a:buClr>
            </a:pPr>
            <a:r>
              <a:rPr lang="en-US" altLang="en-US" sz="3600" dirty="0" smtClean="0"/>
              <a:t>Three times in succession (</a:t>
            </a:r>
            <a:r>
              <a:rPr lang="en-US" altLang="en-US" sz="3600" b="1" i="1" dirty="0" smtClean="0">
                <a:solidFill>
                  <a:srgbClr val="FFFF00"/>
                </a:solidFill>
              </a:rPr>
              <a:t>Matt. 26:39f</a:t>
            </a:r>
            <a:r>
              <a:rPr lang="en-US" altLang="en-US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3048000"/>
          </a:xfrm>
        </p:spPr>
        <p:txBody>
          <a:bodyPr/>
          <a:lstStyle/>
          <a:p>
            <a:r>
              <a:rPr lang="en-US" altLang="en-US" sz="5800" b="1" dirty="0" smtClean="0">
                <a:solidFill>
                  <a:schemeClr val="tx1"/>
                </a:solidFill>
              </a:rPr>
              <a:t>Elements Included in Our Prayers If We Truly Ask,</a:t>
            </a:r>
            <a:br>
              <a:rPr lang="en-US" altLang="en-US" sz="5800" b="1" dirty="0" smtClean="0">
                <a:solidFill>
                  <a:schemeClr val="tx1"/>
                </a:solidFill>
              </a:rPr>
            </a:br>
            <a:r>
              <a:rPr lang="en-US" altLang="en-US" sz="5900" b="1" dirty="0" smtClean="0">
                <a:solidFill>
                  <a:srgbClr val="FFFF00"/>
                </a:solidFill>
              </a:rPr>
              <a:t>“Lord, Teach Us To Pray”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FF00"/>
                </a:solidFill>
              </a:rPr>
              <a:t>Elements of Proper Prayer to God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839200" cy="57912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en-US" b="1" dirty="0" smtClean="0"/>
              <a:t>R</a:t>
            </a:r>
            <a:r>
              <a:rPr lang="en-US" altLang="en-US" b="1" cap="small" dirty="0" smtClean="0"/>
              <a:t>everence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Jesus began the model prayer with reverent address to Father (</a:t>
            </a:r>
            <a:r>
              <a:rPr lang="en-US" altLang="en-US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b="1" i="1" dirty="0" smtClean="0">
                <a:solidFill>
                  <a:srgbClr val="FFFF00"/>
                </a:solidFill>
              </a:rPr>
              <a:t>11:2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b="1" i="1" dirty="0" smtClean="0">
                <a:solidFill>
                  <a:srgbClr val="FFFF00"/>
                </a:solidFill>
              </a:rPr>
              <a:t>Matthew 6:9 </a:t>
            </a:r>
            <a:r>
              <a:rPr lang="en-US" altLang="en-US" dirty="0" smtClean="0"/>
              <a:t>- “Our Father who art in heaven, Hallowed be Thy name…”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b="1" i="1" dirty="0" smtClean="0">
                <a:solidFill>
                  <a:srgbClr val="FFFF00"/>
                </a:solidFill>
              </a:rPr>
              <a:t>John 17:11</a:t>
            </a:r>
            <a:r>
              <a:rPr lang="en-US" altLang="en-US" dirty="0" smtClean="0"/>
              <a:t> - “Holy Father”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b="1" i="1" dirty="0" smtClean="0">
                <a:solidFill>
                  <a:srgbClr val="FFFF00"/>
                </a:solidFill>
              </a:rPr>
              <a:t>John 17:25</a:t>
            </a:r>
            <a:r>
              <a:rPr lang="en-US" altLang="en-US" dirty="0" smtClean="0"/>
              <a:t> - “Righteous Father”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Prayers of O.T. show this reverence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en-US" b="1" dirty="0" smtClean="0"/>
              <a:t>H</a:t>
            </a:r>
            <a:r>
              <a:rPr lang="en-US" altLang="en-US" b="1" cap="small" dirty="0" smtClean="0"/>
              <a:t>umility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dirty="0" smtClean="0"/>
              <a:t>When pressed by great crowds due to popularity, Jesus did not seek glory, but solitude in prayer (</a:t>
            </a:r>
            <a:r>
              <a:rPr lang="en-US" altLang="en-US" b="1" i="1" dirty="0" smtClean="0">
                <a:solidFill>
                  <a:srgbClr val="FFFF00"/>
                </a:solidFill>
              </a:rPr>
              <a:t>Lk. </a:t>
            </a:r>
            <a:r>
              <a:rPr lang="en-US" altLang="en-US" b="1" i="1" dirty="0" smtClean="0">
                <a:solidFill>
                  <a:srgbClr val="FFFF00"/>
                </a:solidFill>
              </a:rPr>
              <a:t>5:16</a:t>
            </a:r>
            <a:r>
              <a:rPr lang="en-US" altLang="en-US" dirty="0" smtClean="0"/>
              <a:t>)</a:t>
            </a:r>
            <a:endParaRPr lang="en-US" altLang="en-US" sz="3600" dirty="0" smtClean="0"/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dirty="0"/>
              <a:t>I</a:t>
            </a:r>
            <a:r>
              <a:rPr lang="en-US" altLang="en-US" dirty="0" smtClean="0"/>
              <a:t>nstructed all to show humility in prayer (</a:t>
            </a:r>
            <a:r>
              <a:rPr lang="en-US" altLang="en-US" b="1" i="1" dirty="0" smtClean="0">
                <a:solidFill>
                  <a:srgbClr val="FFFF00"/>
                </a:solidFill>
              </a:rPr>
              <a:t>Lk. </a:t>
            </a:r>
            <a:r>
              <a:rPr lang="en-US" altLang="en-US" b="1" i="1" dirty="0" smtClean="0">
                <a:solidFill>
                  <a:srgbClr val="FFFF00"/>
                </a:solidFill>
              </a:rPr>
              <a:t>18:9-14</a:t>
            </a:r>
            <a:r>
              <a:rPr lang="en-US" altLang="en-US" dirty="0" smtClean="0"/>
              <a:t>)</a:t>
            </a:r>
          </a:p>
          <a:p>
            <a:pPr lvl="1"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4200" b="1" dirty="0" smtClean="0">
                <a:solidFill>
                  <a:srgbClr val="FFFF00"/>
                </a:solidFill>
              </a:rPr>
              <a:t>Elements of Proper Prayer to God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en-US" sz="3000" b="1" dirty="0" smtClean="0"/>
              <a:t>F</a:t>
            </a:r>
            <a:r>
              <a:rPr lang="en-US" altLang="en-US" sz="3000" b="1" cap="small" dirty="0" smtClean="0"/>
              <a:t>aith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b="1" i="1" dirty="0" smtClean="0">
                <a:solidFill>
                  <a:srgbClr val="FFFF00"/>
                </a:solidFill>
              </a:rPr>
              <a:t>Hebrews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5:7  </a:t>
            </a:r>
            <a:r>
              <a:rPr lang="en-US" altLang="en-US" sz="2600" dirty="0" smtClean="0"/>
              <a:t>“</a:t>
            </a:r>
            <a:r>
              <a:rPr lang="en-US" altLang="en-US" sz="2400" dirty="0"/>
              <a:t>V</a:t>
            </a:r>
            <a:r>
              <a:rPr lang="en-US" sz="2400" dirty="0" smtClean="0"/>
              <a:t>ehement </a:t>
            </a:r>
            <a:r>
              <a:rPr lang="en-US" sz="2400" dirty="0"/>
              <a:t>cries and </a:t>
            </a:r>
            <a:r>
              <a:rPr lang="en-US" sz="2400" dirty="0" smtClean="0"/>
              <a:t>tears” - but learned obedience</a:t>
            </a:r>
            <a:endParaRPr lang="en-US" altLang="en-US" sz="2600" b="1" i="1" dirty="0" smtClean="0">
              <a:solidFill>
                <a:srgbClr val="FFFF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b="1" i="1" dirty="0" smtClean="0">
                <a:solidFill>
                  <a:srgbClr val="FFFF00"/>
                </a:solidFill>
              </a:rPr>
              <a:t>Matt.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26:39, 42,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44  </a:t>
            </a:r>
            <a:r>
              <a:rPr lang="en-US" altLang="en-US" sz="2600" dirty="0" smtClean="0"/>
              <a:t>“Not as I will, but as You will”</a:t>
            </a:r>
            <a:endParaRPr lang="en-US" altLang="en-US" sz="2600" b="1" i="1" dirty="0" smtClean="0">
              <a:solidFill>
                <a:srgbClr val="FFFF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/>
              <a:t>Realized the necessity of His death, though it was not His desire, and submitted in full trust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en-US" sz="3000" b="1" dirty="0" smtClean="0"/>
              <a:t>G</a:t>
            </a:r>
            <a:r>
              <a:rPr lang="en-US" altLang="en-US" sz="3000" b="1" cap="small" dirty="0" smtClean="0"/>
              <a:t>oodwill For Others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23:33-34  </a:t>
            </a:r>
            <a:r>
              <a:rPr lang="en-US" altLang="en-US" sz="2600" dirty="0" smtClean="0"/>
              <a:t>“Father, forgive them, for they do not know”</a:t>
            </a:r>
            <a:endParaRPr lang="en-US" altLang="en-US" sz="2600" b="1" i="1" dirty="0" smtClean="0">
              <a:solidFill>
                <a:srgbClr val="FFFF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6:27-38  </a:t>
            </a:r>
            <a:r>
              <a:rPr lang="en-US" altLang="en-US" sz="2600" dirty="0" smtClean="0"/>
              <a:t>Extent of love for enemies detailed by Christ</a:t>
            </a:r>
            <a:endParaRPr lang="en-US" altLang="en-US" sz="2600" b="1" i="1" dirty="0" smtClean="0">
              <a:solidFill>
                <a:srgbClr val="FFFF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/>
              <a:t>Cannot hate enemy out of existence, but can love them and pray for them until they are no longer an enemy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defRPr/>
            </a:pPr>
            <a:r>
              <a:rPr lang="en-US" altLang="en-US" sz="3000" b="1" dirty="0" smtClean="0"/>
              <a:t>C</a:t>
            </a:r>
            <a:r>
              <a:rPr lang="en-US" altLang="en-US" sz="3000" b="1" cap="small" dirty="0" smtClean="0"/>
              <a:t>oncern For Lord’s Cause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b="1" i="1" dirty="0" smtClean="0">
                <a:solidFill>
                  <a:srgbClr val="FFFF00"/>
                </a:solidFill>
              </a:rPr>
              <a:t>John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12:27-33  </a:t>
            </a:r>
            <a:r>
              <a:rPr lang="en-US" altLang="en-US" sz="2600" dirty="0" smtClean="0"/>
              <a:t>Focus on glorifying God, not personal loss</a:t>
            </a:r>
            <a:endParaRPr lang="en-US" altLang="en-US" sz="2600" b="1" i="1" dirty="0" smtClean="0">
              <a:solidFill>
                <a:srgbClr val="FFFF00"/>
              </a:solidFill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chemeClr val="accent3"/>
              </a:buClr>
              <a:buSzPct val="70000"/>
              <a:buFont typeface="Wingdings" panose="05000000000000000000" pitchFamily="2" charset="2"/>
              <a:buChar char="§"/>
              <a:defRPr/>
            </a:pPr>
            <a:r>
              <a:rPr lang="en-US" altLang="en-US" sz="2600" b="1" i="1" dirty="0" smtClean="0">
                <a:solidFill>
                  <a:srgbClr val="FFFF00"/>
                </a:solidFill>
              </a:rPr>
              <a:t>Luke </a:t>
            </a:r>
            <a:r>
              <a:rPr lang="en-US" altLang="en-US" sz="2600" b="1" i="1" dirty="0" smtClean="0">
                <a:solidFill>
                  <a:srgbClr val="FFFF00"/>
                </a:solidFill>
              </a:rPr>
              <a:t>22:31-34  </a:t>
            </a:r>
            <a:r>
              <a:rPr lang="en-US" altLang="en-US" sz="2600" dirty="0" smtClean="0"/>
              <a:t>Looked past Peter’s betrayal to his ministry</a:t>
            </a:r>
            <a:endParaRPr lang="en-US" altLang="en-US" sz="2600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 autoUpdateAnimBg="0"/>
    </p:bld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704138"/>
      </a:accent2>
      <a:accent3>
        <a:srgbClr val="C0AAAA"/>
      </a:accent3>
      <a:accent4>
        <a:srgbClr val="DADADA"/>
      </a:accent4>
      <a:accent5>
        <a:srgbClr val="FFCAAA"/>
      </a:accent5>
      <a:accent6>
        <a:srgbClr val="653A32"/>
      </a:accent6>
      <a:hlink>
        <a:srgbClr val="990000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3062</TotalTime>
  <Words>401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Times New Roman</vt:lpstr>
      <vt:lpstr>Arial</vt:lpstr>
      <vt:lpstr>Calibri</vt:lpstr>
      <vt:lpstr>Wingdings</vt:lpstr>
      <vt:lpstr>Pulse</vt:lpstr>
      <vt:lpstr>The Model Prayer, Not the Lord’s Prayer</vt:lpstr>
      <vt:lpstr>Luke 11:1-4</vt:lpstr>
      <vt:lpstr>Matthew 6:9-13</vt:lpstr>
      <vt:lpstr>Context of Disciple’s Request</vt:lpstr>
      <vt:lpstr>Examples of Jesus Praying</vt:lpstr>
      <vt:lpstr>Elements Included in Our Prayers If We Truly Ask, “Lord, Teach Us To Pray”</vt:lpstr>
      <vt:lpstr>Elements of Proper Prayer to God</vt:lpstr>
      <vt:lpstr>Elements of Proper Prayer to God</vt:lpstr>
    </vt:vector>
  </TitlesOfParts>
  <Company>South Livingston C of 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Unknown User</dc:creator>
  <cp:lastModifiedBy>Harry</cp:lastModifiedBy>
  <cp:revision>26</cp:revision>
  <dcterms:created xsi:type="dcterms:W3CDTF">1999-10-30T20:42:05Z</dcterms:created>
  <dcterms:modified xsi:type="dcterms:W3CDTF">2015-12-13T13:27:46Z</dcterms:modified>
</cp:coreProperties>
</file>