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9" r:id="rId3"/>
    <p:sldId id="261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000000"/>
    <a:srgbClr val="3E0000"/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B595A6-CC84-4CD5-B532-62E211197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0F8D6-3210-4FD1-AD8B-855D476CC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9AD8-8116-40C7-8182-B4FD16B92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36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5317E-13E0-4893-9B92-50AE56330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86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AA5AD-EAE8-45C2-A42D-E5FEFC2D0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7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5DAF8-9349-4365-962B-1A8788B9C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67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D86F3-ADB6-4B2F-8E92-512B16A1F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41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E575-F328-4F4E-9F30-231E1DCD2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47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BCC86-72D5-4CA8-A88D-01DE25F44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20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738A7-033F-4857-80AE-ABD7ADB7F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6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A9F2D-CC2C-470F-8B8E-F8A777121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00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5000">
              <a:srgbClr val="3E0000"/>
            </a:gs>
            <a:gs pos="50000">
              <a:srgbClr val="800000"/>
            </a:gs>
            <a:gs pos="75000">
              <a:srgbClr val="700000"/>
            </a:gs>
            <a:gs pos="99000">
              <a:srgbClr val="000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1CCD0401-423E-4A49-8271-B3F533C246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73250"/>
            <a:ext cx="9144000" cy="1555750"/>
          </a:xfrm>
          <a:effectLst/>
        </p:spPr>
        <p:txBody>
          <a:bodyPr/>
          <a:lstStyle/>
          <a:p>
            <a:r>
              <a:rPr lang="en-US" alt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Loving in Deed &amp; Truth</a:t>
            </a:r>
            <a:endParaRPr lang="en-US" alt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altLang="en-US" sz="5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5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sz="5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 3:16-18</a:t>
            </a:r>
            <a:endParaRPr lang="en-US" altLang="en-US" sz="5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65775"/>
            <a:ext cx="9144000" cy="1139825"/>
          </a:xfrm>
          <a:effectLst/>
        </p:spPr>
        <p:txBody>
          <a:bodyPr/>
          <a:lstStyle/>
          <a:p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Love 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Deed &amp; </a:t>
            </a:r>
            <a:r>
              <a:rPr lang="en-US" alt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358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 3:16-18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143" y="11430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16 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this we know love, because He laid down His life for us. And we also ought to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 down our lives for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brethren. 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17 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whoever has this world’s goods, and sees his brother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need, and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shuts up his heart from him, how does the love of God abide in him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little children, let us not love in word or in tongue, but in deed and in truth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47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Deeds of True </a:t>
            </a: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b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</a:t>
            </a:r>
            <a:r>
              <a:rPr lang="en-US" altLang="en-US" sz="4000" b="1" i="1" baseline="30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13:4-7)</a:t>
            </a:r>
            <a:endParaRPr lang="en-US" altLang="en-US" sz="40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69409"/>
            <a:ext cx="4038600" cy="52578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Suffers long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kind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envy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parade self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puffed up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behave rudely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seek its own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447800"/>
            <a:ext cx="4038600" cy="53340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provoked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no evil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rejoice in iniquity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Rejoices in truth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Bears all things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 all things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Hopes all things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w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Endures all things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3648" y="61570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Commanded by God Is Known by Action</a:t>
            </a:r>
            <a:endParaRPr lang="en-US" sz="36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 Seen in Brotherly Love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</a:t>
            </a: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12:9-10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This love leads one to serve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</a:t>
            </a: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3:16-17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True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is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selfless &amp;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Proven in benevolence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8:8, 24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is “through love”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5:13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Forbearance is done “in love”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4:2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truth to others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love (</a:t>
            </a:r>
            <a:r>
              <a:rPr lang="en-US" altLang="en-US" sz="32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4:15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 &amp; provoke “unto love”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actions will be part of our life if we love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action not present, </a:t>
            </a:r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merely sentiment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 Seen in Family Love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3:1-7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Marital love acts to serve spouse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15:22-28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Mother’s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acts to save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to sacrifice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own pride 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benefit child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mere emotion, but learned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2:4-5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15:11-24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Father’s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acts to give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had acted to benefit son from the start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at son’s 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was result of giving love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6:1-2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Child’s love &amp; honor seen in acts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 of love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is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vain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 Seen in Loving God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93208"/>
            <a:ext cx="8991600" cy="546479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2:4-5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Love perfected in keeping word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2:15f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Deny lust if have love of Father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4:7-12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Test command: Love brethren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 love of one we see, can’t love unseen God (</a:t>
            </a:r>
            <a:r>
              <a:rPr lang="en-US" alt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4:19-21</a:t>
            </a: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love is mere emotion or feeling, no point here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5:3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Love God = Keep commands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Jn. 6-11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Love demands abide in doctrine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love of God if receive those outside doctrine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1713</TotalTime>
  <Words>280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Loving in Deed &amp; Truth</vt:lpstr>
      <vt:lpstr>Do We Love In Deed &amp; Truth?</vt:lpstr>
      <vt:lpstr>The Deeds of True Love (1st Corinthians 13:4-7)</vt:lpstr>
      <vt:lpstr>Principle Seen in Brotherly Love</vt:lpstr>
      <vt:lpstr>Principle Seen in Family Love</vt:lpstr>
      <vt:lpstr>Principle Seen in Loving God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15</cp:revision>
  <dcterms:created xsi:type="dcterms:W3CDTF">2002-08-03T22:41:15Z</dcterms:created>
  <dcterms:modified xsi:type="dcterms:W3CDTF">2016-01-03T13:21:06Z</dcterms:modified>
</cp:coreProperties>
</file>