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sldIdLst>
    <p:sldId id="257" r:id="rId2"/>
    <p:sldId id="260" r:id="rId3"/>
    <p:sldId id="274" r:id="rId4"/>
    <p:sldId id="275" r:id="rId5"/>
    <p:sldId id="276" r:id="rId6"/>
    <p:sldId id="265" r:id="rId7"/>
    <p:sldId id="266" r:id="rId8"/>
    <p:sldId id="273" r:id="rId9"/>
    <p:sldId id="267" r:id="rId10"/>
    <p:sldId id="27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FF"/>
    <a:srgbClr val="FFFF00"/>
    <a:srgbClr val="FFFFFF"/>
    <a:srgbClr val="66FF33"/>
    <a:srgbClr val="66FFFF"/>
    <a:srgbClr val="0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3355" autoAdjust="0"/>
  </p:normalViewPr>
  <p:slideViewPr>
    <p:cSldViewPr>
      <p:cViewPr varScale="1">
        <p:scale>
          <a:sx n="41" d="100"/>
          <a:sy n="41" d="100"/>
        </p:scale>
        <p:origin x="70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2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 sz="2400"/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 sz="2400"/>
            </a:p>
          </p:txBody>
        </p:sp>
        <p:pic>
          <p:nvPicPr>
            <p:cNvPr id="24581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458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81200" y="1828800"/>
            <a:ext cx="7085013" cy="1981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812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EAEAEA"/>
                </a:solidFill>
              </a:defRPr>
            </a:lvl1pPr>
          </a:lstStyle>
          <a:p>
            <a:fld id="{4ABDAADB-89E2-47B4-9B54-115C406511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79E17-130C-4D1C-8CA7-A1251E9F13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69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3810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810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A2F07-BC68-47DA-A4F0-04A14DA1AA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02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AD1B2-615F-4EF2-AAE7-CA5448850D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40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332AA-FD82-4192-8C31-7513FB4A03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01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5E9E3-5C80-4C28-BD52-CE08BD06C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232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E9BA0-56F2-462A-B920-8670FBE0D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93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A09A5-EADB-4C06-987F-629F492693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46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555C0-46CC-4D62-ACC1-588AAE0ADF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38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ABAAF-6DA0-42EB-91B0-5CE4B8037B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94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DF41F-7FF4-4C89-974B-F3C9EFFC4B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741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 sz="2400"/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spcBef>
                  <a:spcPct val="50000"/>
                </a:spcBef>
              </a:pPr>
              <a:endParaRPr lang="en-US" altLang="en-US" sz="2400"/>
            </a:p>
          </p:txBody>
        </p:sp>
        <p:pic>
          <p:nvPicPr>
            <p:cNvPr id="23557" name="Picture 5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E1362AF2-EEE1-434E-AA44-C07D81D1F0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>
                <a:lumMod val="75000"/>
              </a:schemeClr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7200" b="1" dirty="0">
                <a:solidFill>
                  <a:srgbClr val="FFFF00"/>
                </a:solidFill>
              </a:rPr>
              <a:t>Servitude to Sin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810000"/>
            <a:ext cx="64008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i="1" dirty="0"/>
              <a:t>Romans 6:12-18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4000" b="1" dirty="0">
                <a:solidFill>
                  <a:srgbClr val="FFFF00"/>
                </a:solidFill>
              </a:rPr>
              <a:t>Romans 6:12-18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" y="885646"/>
            <a:ext cx="90678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7000"/>
              </a:lnSpc>
            </a:pPr>
            <a:r>
              <a:rPr lang="en-US" sz="2800" b="1" baseline="30000" dirty="0"/>
              <a:t>12 </a:t>
            </a:r>
            <a:r>
              <a:rPr lang="en-US" sz="2800" dirty="0"/>
              <a:t>Therefore do not let sin </a:t>
            </a:r>
            <a:r>
              <a:rPr lang="en-US" sz="2800" dirty="0">
                <a:solidFill>
                  <a:srgbClr val="66FFFF"/>
                </a:solidFill>
              </a:rPr>
              <a:t>reign</a:t>
            </a:r>
            <a:r>
              <a:rPr lang="en-US" sz="2800" dirty="0"/>
              <a:t> in your mortal body, that you should </a:t>
            </a:r>
            <a:r>
              <a:rPr lang="en-US" sz="2800" dirty="0">
                <a:solidFill>
                  <a:srgbClr val="66FF33"/>
                </a:solidFill>
              </a:rPr>
              <a:t>obey</a:t>
            </a:r>
            <a:r>
              <a:rPr lang="en-US" sz="2800" dirty="0"/>
              <a:t> it in its lusts. </a:t>
            </a:r>
            <a:r>
              <a:rPr lang="en-US" sz="2800" b="1" baseline="30000" dirty="0"/>
              <a:t>13 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FF99FF"/>
                </a:solidFill>
              </a:rPr>
              <a:t>do not </a:t>
            </a:r>
            <a:r>
              <a:rPr lang="en-US" sz="2800" u="sng" dirty="0">
                <a:solidFill>
                  <a:srgbClr val="FFFF00"/>
                </a:solidFill>
              </a:rPr>
              <a:t>present</a:t>
            </a:r>
            <a:r>
              <a:rPr lang="en-US" sz="2800" dirty="0">
                <a:solidFill>
                  <a:srgbClr val="FF99FF"/>
                </a:solidFill>
              </a:rPr>
              <a:t> your members as</a:t>
            </a:r>
            <a:r>
              <a:rPr lang="en-US" sz="2000" dirty="0">
                <a:solidFill>
                  <a:srgbClr val="FF99FF"/>
                </a:solidFill>
              </a:rPr>
              <a:t> </a:t>
            </a:r>
            <a:r>
              <a:rPr lang="en-US" sz="2800" dirty="0">
                <a:solidFill>
                  <a:srgbClr val="FF99FF"/>
                </a:solidFill>
              </a:rPr>
              <a:t>instruments</a:t>
            </a:r>
            <a:r>
              <a:rPr lang="en-US" sz="2000" dirty="0">
                <a:solidFill>
                  <a:srgbClr val="FF99FF"/>
                </a:solidFill>
              </a:rPr>
              <a:t> </a:t>
            </a:r>
            <a:r>
              <a:rPr lang="en-US" sz="2800" dirty="0">
                <a:solidFill>
                  <a:srgbClr val="FF99FF"/>
                </a:solidFill>
              </a:rPr>
              <a:t>of</a:t>
            </a:r>
            <a:r>
              <a:rPr lang="en-US" sz="2400" dirty="0">
                <a:solidFill>
                  <a:srgbClr val="FF99FF"/>
                </a:solidFill>
              </a:rPr>
              <a:t> </a:t>
            </a:r>
            <a:r>
              <a:rPr lang="en-US" sz="2800" dirty="0">
                <a:solidFill>
                  <a:srgbClr val="FF99FF"/>
                </a:solidFill>
              </a:rPr>
              <a:t>unrighteousness</a:t>
            </a:r>
            <a:r>
              <a:rPr lang="en-US" sz="2000" dirty="0">
                <a:solidFill>
                  <a:srgbClr val="FF99FF"/>
                </a:solidFill>
              </a:rPr>
              <a:t> </a:t>
            </a:r>
            <a:r>
              <a:rPr lang="en-US" sz="2800" dirty="0">
                <a:solidFill>
                  <a:srgbClr val="FF99FF"/>
                </a:solidFill>
              </a:rPr>
              <a:t>to</a:t>
            </a:r>
            <a:r>
              <a:rPr lang="en-US" sz="2000" dirty="0">
                <a:solidFill>
                  <a:srgbClr val="FF99FF"/>
                </a:solidFill>
              </a:rPr>
              <a:t> </a:t>
            </a:r>
            <a:r>
              <a:rPr lang="en-US" sz="2800" dirty="0">
                <a:solidFill>
                  <a:srgbClr val="FF99FF"/>
                </a:solidFill>
              </a:rPr>
              <a:t>sin,</a:t>
            </a:r>
            <a:r>
              <a:rPr lang="en-US" dirty="0">
                <a:solidFill>
                  <a:srgbClr val="FF99FF"/>
                </a:solidFill>
              </a:rPr>
              <a:t> </a:t>
            </a:r>
            <a:r>
              <a:rPr lang="en-US" sz="2800" dirty="0">
                <a:solidFill>
                  <a:srgbClr val="FF99FF"/>
                </a:solidFill>
              </a:rPr>
              <a:t>but</a:t>
            </a:r>
            <a:r>
              <a:rPr lang="en-US" sz="2000" dirty="0">
                <a:solidFill>
                  <a:srgbClr val="FF99FF"/>
                </a:solidFill>
              </a:rPr>
              <a:t> </a:t>
            </a:r>
            <a:r>
              <a:rPr lang="en-US" sz="2800" u="sng" dirty="0">
                <a:solidFill>
                  <a:srgbClr val="FFFF00"/>
                </a:solidFill>
              </a:rPr>
              <a:t>present</a:t>
            </a:r>
            <a:r>
              <a:rPr lang="en-US" sz="2400" dirty="0">
                <a:solidFill>
                  <a:srgbClr val="FF99FF"/>
                </a:solidFill>
              </a:rPr>
              <a:t> </a:t>
            </a:r>
            <a:r>
              <a:rPr lang="en-US" sz="2800" dirty="0">
                <a:solidFill>
                  <a:srgbClr val="FF99FF"/>
                </a:solidFill>
              </a:rPr>
              <a:t>yourselves to God as being alive from the dead, and your members as instruments of righteousness to God</a:t>
            </a:r>
            <a:r>
              <a:rPr lang="en-US" sz="2800" dirty="0"/>
              <a:t>. </a:t>
            </a:r>
            <a:r>
              <a:rPr lang="en-US" sz="2800" b="1" baseline="30000" dirty="0"/>
              <a:t>14 </a:t>
            </a:r>
            <a:r>
              <a:rPr lang="en-US" sz="2800" dirty="0"/>
              <a:t>For sin shall not have </a:t>
            </a:r>
            <a:r>
              <a:rPr lang="en-US" sz="2800" dirty="0">
                <a:solidFill>
                  <a:srgbClr val="FFC000"/>
                </a:solidFill>
              </a:rPr>
              <a:t>dominion</a:t>
            </a:r>
            <a:r>
              <a:rPr lang="en-US" sz="2800" dirty="0"/>
              <a:t> over you, for you are not under law but under grace. </a:t>
            </a:r>
            <a:r>
              <a:rPr lang="en-US" sz="2800" b="1" baseline="30000" dirty="0"/>
              <a:t>15 </a:t>
            </a:r>
            <a:r>
              <a:rPr lang="en-US" sz="2800" dirty="0"/>
              <a:t>What then? Shall we sin because we are not under law but under grace? Certainly not! </a:t>
            </a:r>
            <a:r>
              <a:rPr lang="en-US" sz="2800" b="1" baseline="30000" dirty="0"/>
              <a:t>16 </a:t>
            </a:r>
            <a:r>
              <a:rPr lang="en-US" sz="2800" dirty="0"/>
              <a:t>Do you not know that to whom you</a:t>
            </a:r>
            <a:r>
              <a:rPr lang="en-US" sz="2400" dirty="0"/>
              <a:t> </a:t>
            </a:r>
            <a:r>
              <a:rPr lang="en-US" sz="2800" dirty="0"/>
              <a:t>present</a:t>
            </a:r>
            <a:r>
              <a:rPr lang="en-US" sz="2600" dirty="0"/>
              <a:t> </a:t>
            </a:r>
            <a:r>
              <a:rPr lang="en-US" sz="2800" dirty="0"/>
              <a:t>yourselves</a:t>
            </a:r>
            <a:r>
              <a:rPr lang="en-US" sz="2000" dirty="0"/>
              <a:t> </a:t>
            </a:r>
            <a:r>
              <a:rPr lang="en-US" sz="2800" dirty="0"/>
              <a:t>slaves</a:t>
            </a:r>
            <a:r>
              <a:rPr lang="en-US" sz="2400" dirty="0"/>
              <a:t> </a:t>
            </a:r>
            <a:r>
              <a:rPr lang="en-US" sz="2800" dirty="0"/>
              <a:t>to</a:t>
            </a:r>
            <a:r>
              <a:rPr lang="en-US" sz="2400" dirty="0"/>
              <a:t> </a:t>
            </a:r>
            <a:r>
              <a:rPr lang="en-US" sz="2800" dirty="0"/>
              <a:t>obey,</a:t>
            </a:r>
            <a:r>
              <a:rPr lang="en-US" sz="2400" dirty="0"/>
              <a:t> </a:t>
            </a:r>
            <a:r>
              <a:rPr lang="en-US" sz="2800" dirty="0"/>
              <a:t>you</a:t>
            </a:r>
            <a:r>
              <a:rPr lang="en-US" sz="2400" dirty="0"/>
              <a:t> </a:t>
            </a:r>
            <a:r>
              <a:rPr lang="en-US" sz="2800" dirty="0"/>
              <a:t>are</a:t>
            </a:r>
            <a:r>
              <a:rPr lang="en-US" sz="2400" dirty="0"/>
              <a:t> </a:t>
            </a:r>
            <a:r>
              <a:rPr lang="en-US" sz="2800" dirty="0"/>
              <a:t>that</a:t>
            </a:r>
            <a:r>
              <a:rPr lang="en-US" sz="2400" dirty="0"/>
              <a:t> </a:t>
            </a:r>
            <a:r>
              <a:rPr lang="en-US" sz="2800" dirty="0"/>
              <a:t>one’s slaves whom</a:t>
            </a:r>
            <a:r>
              <a:rPr lang="en-US" dirty="0"/>
              <a:t> </a:t>
            </a:r>
            <a:r>
              <a:rPr lang="en-US" sz="2800" dirty="0"/>
              <a:t>you</a:t>
            </a:r>
            <a:r>
              <a:rPr lang="en-US" dirty="0"/>
              <a:t> </a:t>
            </a:r>
            <a:r>
              <a:rPr lang="en-US" sz="2800" dirty="0"/>
              <a:t>obey,</a:t>
            </a:r>
            <a:r>
              <a:rPr lang="en-US" sz="1600" dirty="0"/>
              <a:t> </a:t>
            </a:r>
            <a:r>
              <a:rPr lang="en-US" sz="2800" dirty="0"/>
              <a:t>whether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sz="2400" dirty="0"/>
              <a:t> </a:t>
            </a:r>
            <a:r>
              <a:rPr lang="en-US" sz="2800" dirty="0"/>
              <a:t>sin</a:t>
            </a:r>
            <a:r>
              <a:rPr lang="en-US" dirty="0"/>
              <a:t> </a:t>
            </a:r>
            <a:r>
              <a:rPr lang="en-US" sz="2800" dirty="0"/>
              <a:t>leading</a:t>
            </a:r>
            <a:r>
              <a:rPr lang="en-US" dirty="0"/>
              <a:t> </a:t>
            </a:r>
            <a:r>
              <a:rPr lang="en-US" sz="2800" dirty="0"/>
              <a:t>to</a:t>
            </a:r>
            <a:r>
              <a:rPr lang="en-US" sz="1600" dirty="0"/>
              <a:t> </a:t>
            </a:r>
            <a:r>
              <a:rPr lang="en-US" sz="2800" dirty="0"/>
              <a:t>death,</a:t>
            </a:r>
            <a:r>
              <a:rPr lang="en-US" sz="1000" dirty="0"/>
              <a:t> </a:t>
            </a:r>
            <a:r>
              <a:rPr lang="en-US" sz="2800" dirty="0"/>
              <a:t>or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dirty="0"/>
              <a:t> </a:t>
            </a:r>
            <a:r>
              <a:rPr lang="en-US" sz="2800" dirty="0"/>
              <a:t>obedience leading to righteousness? </a:t>
            </a:r>
            <a:r>
              <a:rPr lang="en-US" sz="2800" b="1" baseline="30000" dirty="0"/>
              <a:t>17 </a:t>
            </a:r>
            <a:r>
              <a:rPr lang="en-US" sz="2800" dirty="0"/>
              <a:t>But God be thanked that though you were slaves of sin, yet you obeyed from the heart that form of doctrine to which you were delivered. </a:t>
            </a:r>
            <a:r>
              <a:rPr lang="en-US" sz="2800" b="1" baseline="30000" dirty="0"/>
              <a:t>18 </a:t>
            </a:r>
            <a:r>
              <a:rPr lang="en-US" sz="2800" dirty="0"/>
              <a:t>And having been set free from sin, you became slaves of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2929046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lumMod val="75000"/>
              </a:schemeClr>
            </a:gs>
            <a:gs pos="100000">
              <a:schemeClr val="bg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7975"/>
            <a:ext cx="8001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/>
              <a:t>How Sin Must Be Fought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8001000" cy="5410200"/>
          </a:xfrm>
          <a:effectLst/>
        </p:spPr>
        <p:txBody>
          <a:bodyPr/>
          <a:lstStyle/>
          <a:p>
            <a:pPr>
              <a:buClr>
                <a:srgbClr val="FFFF66"/>
              </a:buClr>
            </a:pPr>
            <a:r>
              <a:rPr lang="en-US" altLang="en-US" sz="3400" dirty="0"/>
              <a:t>By not letting it get a start in our life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000" b="1" i="1" dirty="0">
                <a:solidFill>
                  <a:schemeClr val="tx2"/>
                </a:solidFill>
              </a:rPr>
              <a:t>Romans 13:14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000" b="1" i="1" dirty="0">
                <a:solidFill>
                  <a:schemeClr val="tx2"/>
                </a:solidFill>
              </a:rPr>
              <a:t>Ephesians 5:11</a:t>
            </a:r>
            <a:endParaRPr lang="en-US" altLang="en-US" sz="3400" dirty="0"/>
          </a:p>
          <a:p>
            <a:pPr>
              <a:buClr>
                <a:srgbClr val="FFFF66"/>
              </a:buClr>
            </a:pPr>
            <a:r>
              <a:rPr lang="en-US" altLang="en-US" sz="3400" dirty="0"/>
              <a:t>We are the ones who control that entry of sin as the desires are from within ourselves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000" b="1" i="1" dirty="0">
                <a:solidFill>
                  <a:schemeClr val="tx2"/>
                </a:solidFill>
              </a:rPr>
              <a:t>Ephesians 2:1-3</a:t>
            </a:r>
          </a:p>
          <a:p>
            <a:pPr>
              <a:buClr>
                <a:srgbClr val="FFFF66"/>
              </a:buClr>
            </a:pPr>
            <a:r>
              <a:rPr lang="en-US" altLang="en-US" sz="3400" dirty="0"/>
              <a:t>God is not the origin of those evil desires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000" b="1" i="1" dirty="0">
                <a:solidFill>
                  <a:schemeClr val="tx2"/>
                </a:solidFill>
              </a:rPr>
              <a:t>James 1:13</a:t>
            </a:r>
            <a:endParaRPr lang="en-US" altLang="en-US" sz="3000" dirty="0"/>
          </a:p>
          <a:p>
            <a:pPr>
              <a:buClr>
                <a:srgbClr val="FFFF66"/>
              </a:buClr>
            </a:pPr>
            <a:r>
              <a:rPr lang="en-US" altLang="en-US" sz="3400" b="1" dirty="0">
                <a:solidFill>
                  <a:srgbClr val="66FFFF"/>
                </a:solidFill>
              </a:rPr>
              <a:t>Must stop it before it gains dominion</a:t>
            </a:r>
            <a:endParaRPr lang="en-US" altLang="en-US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4000" b="1" dirty="0">
                <a:solidFill>
                  <a:srgbClr val="FFFF00"/>
                </a:solidFill>
              </a:rPr>
              <a:t>Romans 6:12-18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" y="885646"/>
            <a:ext cx="90678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7000"/>
              </a:lnSpc>
            </a:pPr>
            <a:r>
              <a:rPr lang="en-US" sz="2800" b="1" baseline="30000" dirty="0"/>
              <a:t>12 </a:t>
            </a:r>
            <a:r>
              <a:rPr lang="en-US" sz="2800" dirty="0"/>
              <a:t>Therefore do not let sin reign in your mortal body, that you should obey it in its lusts. </a:t>
            </a:r>
            <a:r>
              <a:rPr lang="en-US" sz="2800" b="1" baseline="30000" dirty="0"/>
              <a:t>13 </a:t>
            </a:r>
            <a:r>
              <a:rPr lang="en-US" sz="2800" dirty="0"/>
              <a:t>And do not present your members as</a:t>
            </a:r>
            <a:r>
              <a:rPr lang="en-US" sz="2000" dirty="0"/>
              <a:t> </a:t>
            </a:r>
            <a:r>
              <a:rPr lang="en-US" sz="2800" dirty="0"/>
              <a:t>instruments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sz="2400" dirty="0"/>
              <a:t> </a:t>
            </a:r>
            <a:r>
              <a:rPr lang="en-US" sz="2800" dirty="0"/>
              <a:t>unrighteousness</a:t>
            </a:r>
            <a:r>
              <a:rPr lang="en-US" sz="2000" dirty="0"/>
              <a:t> </a:t>
            </a:r>
            <a:r>
              <a:rPr lang="en-US" sz="2800" dirty="0"/>
              <a:t>to</a:t>
            </a:r>
            <a:r>
              <a:rPr lang="en-US" sz="2000" dirty="0"/>
              <a:t> </a:t>
            </a:r>
            <a:r>
              <a:rPr lang="en-US" sz="2800" dirty="0"/>
              <a:t>sin,</a:t>
            </a:r>
            <a:r>
              <a:rPr lang="en-US" dirty="0"/>
              <a:t> </a:t>
            </a:r>
            <a:r>
              <a:rPr lang="en-US" sz="2800" dirty="0"/>
              <a:t>but</a:t>
            </a:r>
            <a:r>
              <a:rPr lang="en-US" sz="2000" dirty="0"/>
              <a:t> </a:t>
            </a:r>
            <a:r>
              <a:rPr lang="en-US" sz="2800" dirty="0"/>
              <a:t>present</a:t>
            </a:r>
            <a:r>
              <a:rPr lang="en-US" sz="2400" dirty="0"/>
              <a:t> </a:t>
            </a:r>
            <a:r>
              <a:rPr lang="en-US" sz="2800" dirty="0"/>
              <a:t>yourselves to God as being alive from the dead, and your members as instruments of righteousness to God. </a:t>
            </a:r>
            <a:r>
              <a:rPr lang="en-US" sz="2800" b="1" baseline="30000" dirty="0"/>
              <a:t>14 </a:t>
            </a:r>
            <a:r>
              <a:rPr lang="en-US" sz="2800" dirty="0"/>
              <a:t>For sin shall not have dominion over you, for you are not under law but under grace. </a:t>
            </a:r>
            <a:r>
              <a:rPr lang="en-US" sz="2800" b="1" baseline="30000" dirty="0"/>
              <a:t>15 </a:t>
            </a:r>
            <a:r>
              <a:rPr lang="en-US" sz="2800" dirty="0"/>
              <a:t>What then? Shall we sin because we are not under law but under grace? Certainly not! </a:t>
            </a:r>
            <a:r>
              <a:rPr lang="en-US" sz="2800" b="1" baseline="30000" dirty="0"/>
              <a:t>16 </a:t>
            </a:r>
            <a:r>
              <a:rPr lang="en-US" sz="2800" dirty="0"/>
              <a:t>Do you not know that to whom you</a:t>
            </a:r>
            <a:r>
              <a:rPr lang="en-US" sz="2400" dirty="0"/>
              <a:t> </a:t>
            </a:r>
            <a:r>
              <a:rPr lang="en-US" sz="2800" dirty="0"/>
              <a:t>present</a:t>
            </a:r>
            <a:r>
              <a:rPr lang="en-US" sz="2600" dirty="0"/>
              <a:t> </a:t>
            </a:r>
            <a:r>
              <a:rPr lang="en-US" sz="2800" dirty="0"/>
              <a:t>yourselves</a:t>
            </a:r>
            <a:r>
              <a:rPr lang="en-US" sz="2000" dirty="0"/>
              <a:t> </a:t>
            </a:r>
            <a:r>
              <a:rPr lang="en-US" sz="2800" dirty="0"/>
              <a:t>slaves</a:t>
            </a:r>
            <a:r>
              <a:rPr lang="en-US" sz="2400" dirty="0"/>
              <a:t> </a:t>
            </a:r>
            <a:r>
              <a:rPr lang="en-US" sz="2800" dirty="0"/>
              <a:t>to</a:t>
            </a:r>
            <a:r>
              <a:rPr lang="en-US" sz="2400" dirty="0"/>
              <a:t> </a:t>
            </a:r>
            <a:r>
              <a:rPr lang="en-US" sz="2800" dirty="0"/>
              <a:t>obey,</a:t>
            </a:r>
            <a:r>
              <a:rPr lang="en-US" sz="2400" dirty="0"/>
              <a:t> </a:t>
            </a:r>
            <a:r>
              <a:rPr lang="en-US" sz="2800" dirty="0"/>
              <a:t>you</a:t>
            </a:r>
            <a:r>
              <a:rPr lang="en-US" sz="2400" dirty="0"/>
              <a:t> </a:t>
            </a:r>
            <a:r>
              <a:rPr lang="en-US" sz="2800" dirty="0"/>
              <a:t>are</a:t>
            </a:r>
            <a:r>
              <a:rPr lang="en-US" sz="2400" dirty="0"/>
              <a:t> </a:t>
            </a:r>
            <a:r>
              <a:rPr lang="en-US" sz="2800" dirty="0"/>
              <a:t>that</a:t>
            </a:r>
            <a:r>
              <a:rPr lang="en-US" sz="2400" dirty="0"/>
              <a:t> </a:t>
            </a:r>
            <a:r>
              <a:rPr lang="en-US" sz="2800" dirty="0"/>
              <a:t>one’s slaves whom</a:t>
            </a:r>
            <a:r>
              <a:rPr lang="en-US" dirty="0"/>
              <a:t> </a:t>
            </a:r>
            <a:r>
              <a:rPr lang="en-US" sz="2800" dirty="0"/>
              <a:t>you</a:t>
            </a:r>
            <a:r>
              <a:rPr lang="en-US" dirty="0"/>
              <a:t> </a:t>
            </a:r>
            <a:r>
              <a:rPr lang="en-US" sz="2800" dirty="0"/>
              <a:t>obey,</a:t>
            </a:r>
            <a:r>
              <a:rPr lang="en-US" sz="1600" dirty="0"/>
              <a:t> </a:t>
            </a:r>
            <a:r>
              <a:rPr lang="en-US" sz="2800" dirty="0"/>
              <a:t>whether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sz="2400" dirty="0"/>
              <a:t> </a:t>
            </a:r>
            <a:r>
              <a:rPr lang="en-US" sz="2800" dirty="0"/>
              <a:t>sin</a:t>
            </a:r>
            <a:r>
              <a:rPr lang="en-US" dirty="0"/>
              <a:t> </a:t>
            </a:r>
            <a:r>
              <a:rPr lang="en-US" sz="2800" dirty="0"/>
              <a:t>leading</a:t>
            </a:r>
            <a:r>
              <a:rPr lang="en-US" dirty="0"/>
              <a:t> </a:t>
            </a:r>
            <a:r>
              <a:rPr lang="en-US" sz="2800" dirty="0"/>
              <a:t>to</a:t>
            </a:r>
            <a:r>
              <a:rPr lang="en-US" sz="1600" dirty="0"/>
              <a:t> </a:t>
            </a:r>
            <a:r>
              <a:rPr lang="en-US" sz="2800" dirty="0"/>
              <a:t>death,</a:t>
            </a:r>
            <a:r>
              <a:rPr lang="en-US" sz="1000" dirty="0"/>
              <a:t> </a:t>
            </a:r>
            <a:r>
              <a:rPr lang="en-US" sz="2800" dirty="0"/>
              <a:t>or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dirty="0"/>
              <a:t> </a:t>
            </a:r>
            <a:r>
              <a:rPr lang="en-US" sz="2800" dirty="0"/>
              <a:t>obedience leading to righteousness? </a:t>
            </a:r>
            <a:r>
              <a:rPr lang="en-US" sz="2800" b="1" baseline="30000" dirty="0"/>
              <a:t>17 </a:t>
            </a:r>
            <a:r>
              <a:rPr lang="en-US" sz="2800" dirty="0"/>
              <a:t>But God be thanked that though you were slaves of sin, yet you obeyed from the heart that form of doctrine to which you were delivered. </a:t>
            </a:r>
            <a:r>
              <a:rPr lang="en-US" sz="2800" b="1" baseline="30000" dirty="0"/>
              <a:t>18 </a:t>
            </a:r>
            <a:r>
              <a:rPr lang="en-US" sz="2800" dirty="0"/>
              <a:t>And having been set free from sin, you became slaves of righteousness.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4000" b="1" dirty="0">
                <a:solidFill>
                  <a:srgbClr val="FFFF00"/>
                </a:solidFill>
              </a:rPr>
              <a:t>Romans 6:12-18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" y="885646"/>
            <a:ext cx="90678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7000"/>
              </a:lnSpc>
            </a:pPr>
            <a:r>
              <a:rPr lang="en-US" sz="2800" b="1" baseline="30000" dirty="0"/>
              <a:t>12 </a:t>
            </a:r>
            <a:r>
              <a:rPr lang="en-US" sz="2800" dirty="0"/>
              <a:t>Therefore do not let sin </a:t>
            </a:r>
            <a:r>
              <a:rPr lang="en-US" sz="2800" dirty="0">
                <a:solidFill>
                  <a:srgbClr val="66FFFF"/>
                </a:solidFill>
              </a:rPr>
              <a:t>reign</a:t>
            </a:r>
            <a:r>
              <a:rPr lang="en-US" sz="2800" dirty="0"/>
              <a:t> in your mortal body, that you should obey it in its lusts. </a:t>
            </a:r>
            <a:r>
              <a:rPr lang="en-US" sz="2800" b="1" baseline="30000" dirty="0"/>
              <a:t>13 </a:t>
            </a:r>
            <a:r>
              <a:rPr lang="en-US" sz="2800" dirty="0"/>
              <a:t>And do not present your members as</a:t>
            </a:r>
            <a:r>
              <a:rPr lang="en-US" sz="2000" dirty="0"/>
              <a:t> </a:t>
            </a:r>
            <a:r>
              <a:rPr lang="en-US" sz="2800" dirty="0"/>
              <a:t>instruments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sz="2400" dirty="0"/>
              <a:t> </a:t>
            </a:r>
            <a:r>
              <a:rPr lang="en-US" sz="2800" dirty="0"/>
              <a:t>unrighteousness</a:t>
            </a:r>
            <a:r>
              <a:rPr lang="en-US" sz="2000" dirty="0"/>
              <a:t> </a:t>
            </a:r>
            <a:r>
              <a:rPr lang="en-US" sz="2800" dirty="0"/>
              <a:t>to</a:t>
            </a:r>
            <a:r>
              <a:rPr lang="en-US" sz="2000" dirty="0"/>
              <a:t> </a:t>
            </a:r>
            <a:r>
              <a:rPr lang="en-US" sz="2800" dirty="0"/>
              <a:t>sin,</a:t>
            </a:r>
            <a:r>
              <a:rPr lang="en-US" dirty="0"/>
              <a:t> </a:t>
            </a:r>
            <a:r>
              <a:rPr lang="en-US" sz="2800" dirty="0"/>
              <a:t>but</a:t>
            </a:r>
            <a:r>
              <a:rPr lang="en-US" sz="2000" dirty="0"/>
              <a:t> </a:t>
            </a:r>
            <a:r>
              <a:rPr lang="en-US" sz="2800" dirty="0"/>
              <a:t>present</a:t>
            </a:r>
            <a:r>
              <a:rPr lang="en-US" sz="2400" dirty="0"/>
              <a:t> </a:t>
            </a:r>
            <a:r>
              <a:rPr lang="en-US" sz="2800" dirty="0"/>
              <a:t>yourselves to God as being alive from the dead, and your members as instruments of righteousness to God. </a:t>
            </a:r>
            <a:r>
              <a:rPr lang="en-US" sz="2800" b="1" baseline="30000" dirty="0"/>
              <a:t>14 </a:t>
            </a:r>
            <a:r>
              <a:rPr lang="en-US" sz="2800" dirty="0"/>
              <a:t>For sin shall not have dominion over you, for you are not under law but under grace. </a:t>
            </a:r>
            <a:r>
              <a:rPr lang="en-US" sz="2800" b="1" baseline="30000" dirty="0"/>
              <a:t>15 </a:t>
            </a:r>
            <a:r>
              <a:rPr lang="en-US" sz="2800" dirty="0"/>
              <a:t>What then? Shall we sin because we are not under law but under grace? Certainly not! </a:t>
            </a:r>
            <a:r>
              <a:rPr lang="en-US" sz="2800" b="1" baseline="30000" dirty="0"/>
              <a:t>16 </a:t>
            </a:r>
            <a:r>
              <a:rPr lang="en-US" sz="2800" dirty="0"/>
              <a:t>Do you not know that to whom you</a:t>
            </a:r>
            <a:r>
              <a:rPr lang="en-US" sz="2400" dirty="0"/>
              <a:t> </a:t>
            </a:r>
            <a:r>
              <a:rPr lang="en-US" sz="2800" dirty="0"/>
              <a:t>present</a:t>
            </a:r>
            <a:r>
              <a:rPr lang="en-US" sz="2600" dirty="0"/>
              <a:t> </a:t>
            </a:r>
            <a:r>
              <a:rPr lang="en-US" sz="2800" dirty="0"/>
              <a:t>yourselves</a:t>
            </a:r>
            <a:r>
              <a:rPr lang="en-US" sz="2000" dirty="0"/>
              <a:t> </a:t>
            </a:r>
            <a:r>
              <a:rPr lang="en-US" sz="2800" dirty="0"/>
              <a:t>slaves</a:t>
            </a:r>
            <a:r>
              <a:rPr lang="en-US" sz="2400" dirty="0"/>
              <a:t> </a:t>
            </a:r>
            <a:r>
              <a:rPr lang="en-US" sz="2800" dirty="0"/>
              <a:t>to</a:t>
            </a:r>
            <a:r>
              <a:rPr lang="en-US" sz="2400" dirty="0"/>
              <a:t> </a:t>
            </a:r>
            <a:r>
              <a:rPr lang="en-US" sz="2800" dirty="0"/>
              <a:t>obey,</a:t>
            </a:r>
            <a:r>
              <a:rPr lang="en-US" sz="2400" dirty="0"/>
              <a:t> </a:t>
            </a:r>
            <a:r>
              <a:rPr lang="en-US" sz="2800" dirty="0"/>
              <a:t>you</a:t>
            </a:r>
            <a:r>
              <a:rPr lang="en-US" sz="2400" dirty="0"/>
              <a:t> </a:t>
            </a:r>
            <a:r>
              <a:rPr lang="en-US" sz="2800" dirty="0"/>
              <a:t>are</a:t>
            </a:r>
            <a:r>
              <a:rPr lang="en-US" sz="2400" dirty="0"/>
              <a:t> </a:t>
            </a:r>
            <a:r>
              <a:rPr lang="en-US" sz="2800" dirty="0"/>
              <a:t>that</a:t>
            </a:r>
            <a:r>
              <a:rPr lang="en-US" sz="2400" dirty="0"/>
              <a:t> </a:t>
            </a:r>
            <a:r>
              <a:rPr lang="en-US" sz="2800" dirty="0"/>
              <a:t>one’s slaves whom</a:t>
            </a:r>
            <a:r>
              <a:rPr lang="en-US" dirty="0"/>
              <a:t> </a:t>
            </a:r>
            <a:r>
              <a:rPr lang="en-US" sz="2800" dirty="0"/>
              <a:t>you</a:t>
            </a:r>
            <a:r>
              <a:rPr lang="en-US" dirty="0"/>
              <a:t> </a:t>
            </a:r>
            <a:r>
              <a:rPr lang="en-US" sz="2800" dirty="0"/>
              <a:t>obey,</a:t>
            </a:r>
            <a:r>
              <a:rPr lang="en-US" sz="1600" dirty="0"/>
              <a:t> </a:t>
            </a:r>
            <a:r>
              <a:rPr lang="en-US" sz="2800" dirty="0"/>
              <a:t>whether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sz="2400" dirty="0"/>
              <a:t> </a:t>
            </a:r>
            <a:r>
              <a:rPr lang="en-US" sz="2800" dirty="0"/>
              <a:t>sin</a:t>
            </a:r>
            <a:r>
              <a:rPr lang="en-US" dirty="0"/>
              <a:t> </a:t>
            </a:r>
            <a:r>
              <a:rPr lang="en-US" sz="2800" dirty="0"/>
              <a:t>leading</a:t>
            </a:r>
            <a:r>
              <a:rPr lang="en-US" dirty="0"/>
              <a:t> </a:t>
            </a:r>
            <a:r>
              <a:rPr lang="en-US" sz="2800" dirty="0"/>
              <a:t>to</a:t>
            </a:r>
            <a:r>
              <a:rPr lang="en-US" sz="1600" dirty="0"/>
              <a:t> </a:t>
            </a:r>
            <a:r>
              <a:rPr lang="en-US" sz="2800" dirty="0"/>
              <a:t>death,</a:t>
            </a:r>
            <a:r>
              <a:rPr lang="en-US" sz="1000" dirty="0"/>
              <a:t> </a:t>
            </a:r>
            <a:r>
              <a:rPr lang="en-US" sz="2800" dirty="0"/>
              <a:t>or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dirty="0"/>
              <a:t> </a:t>
            </a:r>
            <a:r>
              <a:rPr lang="en-US" sz="2800" dirty="0"/>
              <a:t>obedience leading to righteousness? </a:t>
            </a:r>
            <a:r>
              <a:rPr lang="en-US" sz="2800" b="1" baseline="30000" dirty="0"/>
              <a:t>17 </a:t>
            </a:r>
            <a:r>
              <a:rPr lang="en-US" sz="2800" dirty="0"/>
              <a:t>But God be thanked that though you were slaves of sin, yet you obeyed from the heart that form of doctrine to which you were delivered. </a:t>
            </a:r>
            <a:r>
              <a:rPr lang="en-US" sz="2800" b="1" baseline="30000" dirty="0"/>
              <a:t>18 </a:t>
            </a:r>
            <a:r>
              <a:rPr lang="en-US" sz="2800" dirty="0"/>
              <a:t>And having been set free from sin, you became slaves of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339007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4000" b="1" dirty="0">
                <a:solidFill>
                  <a:srgbClr val="FFFF00"/>
                </a:solidFill>
              </a:rPr>
              <a:t>Romans 6:12-18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" y="885646"/>
            <a:ext cx="90678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7000"/>
              </a:lnSpc>
            </a:pPr>
            <a:r>
              <a:rPr lang="en-US" sz="2800" b="1" baseline="30000" dirty="0"/>
              <a:t>12 </a:t>
            </a:r>
            <a:r>
              <a:rPr lang="en-US" sz="2800" dirty="0"/>
              <a:t>Therefore do not let sin </a:t>
            </a:r>
            <a:r>
              <a:rPr lang="en-US" sz="2800" dirty="0">
                <a:solidFill>
                  <a:srgbClr val="66FFFF"/>
                </a:solidFill>
              </a:rPr>
              <a:t>reign</a:t>
            </a:r>
            <a:r>
              <a:rPr lang="en-US" sz="2800" dirty="0"/>
              <a:t> in your mortal body, that you should </a:t>
            </a:r>
            <a:r>
              <a:rPr lang="en-US" sz="2800" dirty="0">
                <a:solidFill>
                  <a:srgbClr val="66FF33"/>
                </a:solidFill>
              </a:rPr>
              <a:t>obey</a:t>
            </a:r>
            <a:r>
              <a:rPr lang="en-US" sz="2800" dirty="0"/>
              <a:t> it in its lusts. </a:t>
            </a:r>
            <a:r>
              <a:rPr lang="en-US" sz="2800" b="1" baseline="30000" dirty="0"/>
              <a:t>13 </a:t>
            </a:r>
            <a:r>
              <a:rPr lang="en-US" sz="2800" dirty="0"/>
              <a:t>And do not present your members as</a:t>
            </a:r>
            <a:r>
              <a:rPr lang="en-US" sz="2000" dirty="0"/>
              <a:t> </a:t>
            </a:r>
            <a:r>
              <a:rPr lang="en-US" sz="2800" dirty="0"/>
              <a:t>instruments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sz="2400" dirty="0"/>
              <a:t> </a:t>
            </a:r>
            <a:r>
              <a:rPr lang="en-US" sz="2800" dirty="0"/>
              <a:t>unrighteousness</a:t>
            </a:r>
            <a:r>
              <a:rPr lang="en-US" sz="2000" dirty="0"/>
              <a:t> </a:t>
            </a:r>
            <a:r>
              <a:rPr lang="en-US" sz="2800" dirty="0"/>
              <a:t>to</a:t>
            </a:r>
            <a:r>
              <a:rPr lang="en-US" sz="2000" dirty="0"/>
              <a:t> </a:t>
            </a:r>
            <a:r>
              <a:rPr lang="en-US" sz="2800" dirty="0"/>
              <a:t>sin,</a:t>
            </a:r>
            <a:r>
              <a:rPr lang="en-US" dirty="0"/>
              <a:t> </a:t>
            </a:r>
            <a:r>
              <a:rPr lang="en-US" sz="2800" dirty="0"/>
              <a:t>but</a:t>
            </a:r>
            <a:r>
              <a:rPr lang="en-US" sz="2000" dirty="0"/>
              <a:t> </a:t>
            </a:r>
            <a:r>
              <a:rPr lang="en-US" sz="2800" dirty="0"/>
              <a:t>present</a:t>
            </a:r>
            <a:r>
              <a:rPr lang="en-US" sz="2400" dirty="0"/>
              <a:t> </a:t>
            </a:r>
            <a:r>
              <a:rPr lang="en-US" sz="2800" dirty="0"/>
              <a:t>yourselves to God as being alive from the dead, and your members as instruments of righteousness to God. </a:t>
            </a:r>
            <a:r>
              <a:rPr lang="en-US" sz="2800" b="1" baseline="30000" dirty="0"/>
              <a:t>14 </a:t>
            </a:r>
            <a:r>
              <a:rPr lang="en-US" sz="2800" dirty="0"/>
              <a:t>For sin shall not have dominion over you, for you are not under law but under grace. </a:t>
            </a:r>
            <a:r>
              <a:rPr lang="en-US" sz="2800" b="1" baseline="30000" dirty="0"/>
              <a:t>15 </a:t>
            </a:r>
            <a:r>
              <a:rPr lang="en-US" sz="2800" dirty="0"/>
              <a:t>What then? Shall we sin because we are not under law but under grace? Certainly not! </a:t>
            </a:r>
            <a:r>
              <a:rPr lang="en-US" sz="2800" b="1" baseline="30000" dirty="0"/>
              <a:t>16 </a:t>
            </a:r>
            <a:r>
              <a:rPr lang="en-US" sz="2800" dirty="0"/>
              <a:t>Do you not know that to whom you</a:t>
            </a:r>
            <a:r>
              <a:rPr lang="en-US" sz="2400" dirty="0"/>
              <a:t> </a:t>
            </a:r>
            <a:r>
              <a:rPr lang="en-US" sz="2800" dirty="0"/>
              <a:t>present</a:t>
            </a:r>
            <a:r>
              <a:rPr lang="en-US" sz="2600" dirty="0"/>
              <a:t> </a:t>
            </a:r>
            <a:r>
              <a:rPr lang="en-US" sz="2800" dirty="0"/>
              <a:t>yourselves</a:t>
            </a:r>
            <a:r>
              <a:rPr lang="en-US" sz="2000" dirty="0"/>
              <a:t> </a:t>
            </a:r>
            <a:r>
              <a:rPr lang="en-US" sz="2800" dirty="0"/>
              <a:t>slaves</a:t>
            </a:r>
            <a:r>
              <a:rPr lang="en-US" sz="2400" dirty="0"/>
              <a:t> </a:t>
            </a:r>
            <a:r>
              <a:rPr lang="en-US" sz="2800" dirty="0"/>
              <a:t>to</a:t>
            </a:r>
            <a:r>
              <a:rPr lang="en-US" sz="2400" dirty="0"/>
              <a:t> </a:t>
            </a:r>
            <a:r>
              <a:rPr lang="en-US" sz="2800" dirty="0"/>
              <a:t>obey,</a:t>
            </a:r>
            <a:r>
              <a:rPr lang="en-US" sz="2400" dirty="0"/>
              <a:t> </a:t>
            </a:r>
            <a:r>
              <a:rPr lang="en-US" sz="2800" dirty="0"/>
              <a:t>you</a:t>
            </a:r>
            <a:r>
              <a:rPr lang="en-US" sz="2400" dirty="0"/>
              <a:t> </a:t>
            </a:r>
            <a:r>
              <a:rPr lang="en-US" sz="2800" dirty="0"/>
              <a:t>are</a:t>
            </a:r>
            <a:r>
              <a:rPr lang="en-US" sz="2400" dirty="0"/>
              <a:t> </a:t>
            </a:r>
            <a:r>
              <a:rPr lang="en-US" sz="2800" dirty="0"/>
              <a:t>that</a:t>
            </a:r>
            <a:r>
              <a:rPr lang="en-US" sz="2400" dirty="0"/>
              <a:t> </a:t>
            </a:r>
            <a:r>
              <a:rPr lang="en-US" sz="2800" dirty="0"/>
              <a:t>one’s slaves whom</a:t>
            </a:r>
            <a:r>
              <a:rPr lang="en-US" dirty="0"/>
              <a:t> </a:t>
            </a:r>
            <a:r>
              <a:rPr lang="en-US" sz="2800" dirty="0"/>
              <a:t>you</a:t>
            </a:r>
            <a:r>
              <a:rPr lang="en-US" dirty="0"/>
              <a:t> </a:t>
            </a:r>
            <a:r>
              <a:rPr lang="en-US" sz="2800" dirty="0"/>
              <a:t>obey,</a:t>
            </a:r>
            <a:r>
              <a:rPr lang="en-US" sz="1600" dirty="0"/>
              <a:t> </a:t>
            </a:r>
            <a:r>
              <a:rPr lang="en-US" sz="2800" dirty="0"/>
              <a:t>whether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sz="2400" dirty="0"/>
              <a:t> </a:t>
            </a:r>
            <a:r>
              <a:rPr lang="en-US" sz="2800" dirty="0"/>
              <a:t>sin</a:t>
            </a:r>
            <a:r>
              <a:rPr lang="en-US" dirty="0"/>
              <a:t> </a:t>
            </a:r>
            <a:r>
              <a:rPr lang="en-US" sz="2800" dirty="0"/>
              <a:t>leading</a:t>
            </a:r>
            <a:r>
              <a:rPr lang="en-US" dirty="0"/>
              <a:t> </a:t>
            </a:r>
            <a:r>
              <a:rPr lang="en-US" sz="2800" dirty="0"/>
              <a:t>to</a:t>
            </a:r>
            <a:r>
              <a:rPr lang="en-US" sz="1600" dirty="0"/>
              <a:t> </a:t>
            </a:r>
            <a:r>
              <a:rPr lang="en-US" sz="2800" dirty="0"/>
              <a:t>death,</a:t>
            </a:r>
            <a:r>
              <a:rPr lang="en-US" sz="1000" dirty="0"/>
              <a:t> </a:t>
            </a:r>
            <a:r>
              <a:rPr lang="en-US" sz="2800" dirty="0"/>
              <a:t>or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dirty="0"/>
              <a:t> </a:t>
            </a:r>
            <a:r>
              <a:rPr lang="en-US" sz="2800" dirty="0"/>
              <a:t>obedience leading to righteousness? </a:t>
            </a:r>
            <a:r>
              <a:rPr lang="en-US" sz="2800" b="1" baseline="30000" dirty="0"/>
              <a:t>17 </a:t>
            </a:r>
            <a:r>
              <a:rPr lang="en-US" sz="2800" dirty="0"/>
              <a:t>But God be thanked that though you were slaves of sin, yet you obeyed from the heart that form of doctrine to which you were delivered. </a:t>
            </a:r>
            <a:r>
              <a:rPr lang="en-US" sz="2800" b="1" baseline="30000" dirty="0"/>
              <a:t>18 </a:t>
            </a:r>
            <a:r>
              <a:rPr lang="en-US" sz="2800" dirty="0"/>
              <a:t>And having been set free from sin, you became slaves of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304621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914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4000" b="1" dirty="0">
                <a:solidFill>
                  <a:srgbClr val="FFFF00"/>
                </a:solidFill>
              </a:rPr>
              <a:t>Romans 6:12-18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" y="885646"/>
            <a:ext cx="90678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7000"/>
              </a:lnSpc>
            </a:pPr>
            <a:r>
              <a:rPr lang="en-US" sz="2800" b="1" baseline="30000" dirty="0"/>
              <a:t>12 </a:t>
            </a:r>
            <a:r>
              <a:rPr lang="en-US" sz="2800" dirty="0"/>
              <a:t>Therefore do not let sin </a:t>
            </a:r>
            <a:r>
              <a:rPr lang="en-US" sz="2800" dirty="0">
                <a:solidFill>
                  <a:srgbClr val="66FFFF"/>
                </a:solidFill>
              </a:rPr>
              <a:t>reign</a:t>
            </a:r>
            <a:r>
              <a:rPr lang="en-US" sz="2800" dirty="0"/>
              <a:t> in your mortal body, that you should </a:t>
            </a:r>
            <a:r>
              <a:rPr lang="en-US" sz="2800" dirty="0">
                <a:solidFill>
                  <a:srgbClr val="66FF33"/>
                </a:solidFill>
              </a:rPr>
              <a:t>obey</a:t>
            </a:r>
            <a:r>
              <a:rPr lang="en-US" sz="2800" dirty="0"/>
              <a:t> it in its lusts. </a:t>
            </a:r>
            <a:r>
              <a:rPr lang="en-US" sz="2800" b="1" baseline="30000" dirty="0"/>
              <a:t>13 </a:t>
            </a:r>
            <a:r>
              <a:rPr lang="en-US" sz="2800" dirty="0"/>
              <a:t>And do not present your members as</a:t>
            </a:r>
            <a:r>
              <a:rPr lang="en-US" sz="2000" dirty="0"/>
              <a:t> </a:t>
            </a:r>
            <a:r>
              <a:rPr lang="en-US" sz="2800" dirty="0"/>
              <a:t>instruments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sz="2400" dirty="0"/>
              <a:t> </a:t>
            </a:r>
            <a:r>
              <a:rPr lang="en-US" sz="2800" dirty="0"/>
              <a:t>unrighteousness</a:t>
            </a:r>
            <a:r>
              <a:rPr lang="en-US" sz="2000" dirty="0"/>
              <a:t> </a:t>
            </a:r>
            <a:r>
              <a:rPr lang="en-US" sz="2800" dirty="0"/>
              <a:t>to</a:t>
            </a:r>
            <a:r>
              <a:rPr lang="en-US" sz="2000" dirty="0"/>
              <a:t> </a:t>
            </a:r>
            <a:r>
              <a:rPr lang="en-US" sz="2800" dirty="0"/>
              <a:t>sin,</a:t>
            </a:r>
            <a:r>
              <a:rPr lang="en-US" dirty="0"/>
              <a:t> </a:t>
            </a:r>
            <a:r>
              <a:rPr lang="en-US" sz="2800" dirty="0"/>
              <a:t>but</a:t>
            </a:r>
            <a:r>
              <a:rPr lang="en-US" sz="2000" dirty="0"/>
              <a:t> </a:t>
            </a:r>
            <a:r>
              <a:rPr lang="en-US" sz="2800" dirty="0"/>
              <a:t>present</a:t>
            </a:r>
            <a:r>
              <a:rPr lang="en-US" sz="2400" dirty="0"/>
              <a:t> </a:t>
            </a:r>
            <a:r>
              <a:rPr lang="en-US" sz="2800" dirty="0"/>
              <a:t>yourselves to God as being alive from the dead, and your members as instruments of righteousness to God. </a:t>
            </a:r>
            <a:r>
              <a:rPr lang="en-US" sz="2800" b="1" baseline="30000" dirty="0"/>
              <a:t>14 </a:t>
            </a:r>
            <a:r>
              <a:rPr lang="en-US" sz="2800" dirty="0"/>
              <a:t>For sin shall not have </a:t>
            </a:r>
            <a:r>
              <a:rPr lang="en-US" sz="2800" dirty="0">
                <a:solidFill>
                  <a:srgbClr val="FFC000"/>
                </a:solidFill>
              </a:rPr>
              <a:t>dominion</a:t>
            </a:r>
            <a:r>
              <a:rPr lang="en-US" sz="2800" dirty="0"/>
              <a:t> over you, for you are not under law but under grace. </a:t>
            </a:r>
            <a:r>
              <a:rPr lang="en-US" sz="2800" b="1" baseline="30000" dirty="0"/>
              <a:t>15 </a:t>
            </a:r>
            <a:r>
              <a:rPr lang="en-US" sz="2800" dirty="0"/>
              <a:t>What then? Shall we sin because we are not under law but under grace? Certainly not! </a:t>
            </a:r>
            <a:r>
              <a:rPr lang="en-US" sz="2800" b="1" baseline="30000" dirty="0"/>
              <a:t>16 </a:t>
            </a:r>
            <a:r>
              <a:rPr lang="en-US" sz="2800" dirty="0"/>
              <a:t>Do you not know that to whom you</a:t>
            </a:r>
            <a:r>
              <a:rPr lang="en-US" sz="2400" dirty="0"/>
              <a:t> </a:t>
            </a:r>
            <a:r>
              <a:rPr lang="en-US" sz="2800" dirty="0"/>
              <a:t>present</a:t>
            </a:r>
            <a:r>
              <a:rPr lang="en-US" sz="2600" dirty="0"/>
              <a:t> </a:t>
            </a:r>
            <a:r>
              <a:rPr lang="en-US" sz="2800" dirty="0"/>
              <a:t>yourselves</a:t>
            </a:r>
            <a:r>
              <a:rPr lang="en-US" sz="2000" dirty="0"/>
              <a:t> </a:t>
            </a:r>
            <a:r>
              <a:rPr lang="en-US" sz="2800" dirty="0"/>
              <a:t>slaves</a:t>
            </a:r>
            <a:r>
              <a:rPr lang="en-US" sz="2400" dirty="0"/>
              <a:t> </a:t>
            </a:r>
            <a:r>
              <a:rPr lang="en-US" sz="2800" dirty="0"/>
              <a:t>to</a:t>
            </a:r>
            <a:r>
              <a:rPr lang="en-US" sz="2400" dirty="0"/>
              <a:t> </a:t>
            </a:r>
            <a:r>
              <a:rPr lang="en-US" sz="2800" dirty="0"/>
              <a:t>obey,</a:t>
            </a:r>
            <a:r>
              <a:rPr lang="en-US" sz="2400" dirty="0"/>
              <a:t> </a:t>
            </a:r>
            <a:r>
              <a:rPr lang="en-US" sz="2800" dirty="0"/>
              <a:t>you</a:t>
            </a:r>
            <a:r>
              <a:rPr lang="en-US" sz="2400" dirty="0"/>
              <a:t> </a:t>
            </a:r>
            <a:r>
              <a:rPr lang="en-US" sz="2800" dirty="0"/>
              <a:t>are</a:t>
            </a:r>
            <a:r>
              <a:rPr lang="en-US" sz="2400" dirty="0"/>
              <a:t> </a:t>
            </a:r>
            <a:r>
              <a:rPr lang="en-US" sz="2800" dirty="0"/>
              <a:t>that</a:t>
            </a:r>
            <a:r>
              <a:rPr lang="en-US" sz="2400" dirty="0"/>
              <a:t> </a:t>
            </a:r>
            <a:r>
              <a:rPr lang="en-US" sz="2800" dirty="0"/>
              <a:t>one’s slaves whom</a:t>
            </a:r>
            <a:r>
              <a:rPr lang="en-US" dirty="0"/>
              <a:t> </a:t>
            </a:r>
            <a:r>
              <a:rPr lang="en-US" sz="2800" dirty="0"/>
              <a:t>you</a:t>
            </a:r>
            <a:r>
              <a:rPr lang="en-US" dirty="0"/>
              <a:t> </a:t>
            </a:r>
            <a:r>
              <a:rPr lang="en-US" sz="2800" dirty="0"/>
              <a:t>obey,</a:t>
            </a:r>
            <a:r>
              <a:rPr lang="en-US" sz="1600" dirty="0"/>
              <a:t> </a:t>
            </a:r>
            <a:r>
              <a:rPr lang="en-US" sz="2800" dirty="0"/>
              <a:t>whether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sz="2400" dirty="0"/>
              <a:t> </a:t>
            </a:r>
            <a:r>
              <a:rPr lang="en-US" sz="2800" dirty="0"/>
              <a:t>sin</a:t>
            </a:r>
            <a:r>
              <a:rPr lang="en-US" dirty="0"/>
              <a:t> </a:t>
            </a:r>
            <a:r>
              <a:rPr lang="en-US" sz="2800" dirty="0"/>
              <a:t>leading</a:t>
            </a:r>
            <a:r>
              <a:rPr lang="en-US" dirty="0"/>
              <a:t> </a:t>
            </a:r>
            <a:r>
              <a:rPr lang="en-US" sz="2800" dirty="0"/>
              <a:t>to</a:t>
            </a:r>
            <a:r>
              <a:rPr lang="en-US" sz="1600" dirty="0"/>
              <a:t> </a:t>
            </a:r>
            <a:r>
              <a:rPr lang="en-US" sz="2800" dirty="0"/>
              <a:t>death,</a:t>
            </a:r>
            <a:r>
              <a:rPr lang="en-US" sz="1000" dirty="0"/>
              <a:t> </a:t>
            </a:r>
            <a:r>
              <a:rPr lang="en-US" sz="2800" dirty="0"/>
              <a:t>or</a:t>
            </a:r>
            <a:r>
              <a:rPr lang="en-US" sz="2000" dirty="0"/>
              <a:t> </a:t>
            </a:r>
            <a:r>
              <a:rPr lang="en-US" sz="2800" dirty="0"/>
              <a:t>of</a:t>
            </a:r>
            <a:r>
              <a:rPr lang="en-US" dirty="0"/>
              <a:t> </a:t>
            </a:r>
            <a:r>
              <a:rPr lang="en-US" sz="2800" dirty="0"/>
              <a:t>obedience leading to righteousness? </a:t>
            </a:r>
            <a:r>
              <a:rPr lang="en-US" sz="2800" b="1" baseline="30000" dirty="0"/>
              <a:t>17 </a:t>
            </a:r>
            <a:r>
              <a:rPr lang="en-US" sz="2800" dirty="0"/>
              <a:t>But God be thanked that though you were slaves of sin, yet you obeyed from the heart that form of doctrine to which you were delivered. </a:t>
            </a:r>
            <a:r>
              <a:rPr lang="en-US" sz="2800" b="1" baseline="30000" dirty="0"/>
              <a:t>18 </a:t>
            </a:r>
            <a:r>
              <a:rPr lang="en-US" sz="2800" dirty="0"/>
              <a:t>And having been set free from sin, you became slaves of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119459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lumMod val="75000"/>
              </a:schemeClr>
            </a:gs>
            <a:gs pos="100000">
              <a:schemeClr val="bg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9248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/>
              <a:t>Words of Text Denoting Rule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8001000" cy="4530725"/>
          </a:xfrm>
          <a:effectLst/>
        </p:spPr>
        <p:txBody>
          <a:bodyPr/>
          <a:lstStyle/>
          <a:p>
            <a:pPr>
              <a:buClr>
                <a:srgbClr val="FFFF66"/>
              </a:buClr>
            </a:pPr>
            <a:r>
              <a:rPr lang="en-US" altLang="en-US" b="1" dirty="0">
                <a:solidFill>
                  <a:srgbClr val="66FFFF"/>
                </a:solidFill>
              </a:rPr>
              <a:t>Reign</a:t>
            </a:r>
            <a:r>
              <a:rPr lang="en-US" altLang="en-US" dirty="0"/>
              <a:t> (</a:t>
            </a:r>
            <a:r>
              <a:rPr lang="en-US" altLang="en-US" b="1" i="1" dirty="0" err="1">
                <a:solidFill>
                  <a:schemeClr val="tx2"/>
                </a:solidFill>
              </a:rPr>
              <a:t>basileuo</a:t>
            </a:r>
            <a:r>
              <a:rPr lang="en-US" altLang="en-US" dirty="0"/>
              <a:t>) – to prevail or predominate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/>
              <a:t>Literally, to possess regal authority; to be a king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/>
              <a:t>Connotes use of force or power by action taken</a:t>
            </a:r>
          </a:p>
          <a:p>
            <a:pPr>
              <a:buClr>
                <a:srgbClr val="FFFF66"/>
              </a:buClr>
            </a:pPr>
            <a:r>
              <a:rPr lang="en-US" altLang="en-US" b="1" dirty="0">
                <a:solidFill>
                  <a:srgbClr val="66FFFF"/>
                </a:solidFill>
              </a:rPr>
              <a:t>Obey</a:t>
            </a:r>
            <a:r>
              <a:rPr lang="en-US" altLang="en-US" dirty="0"/>
              <a:t> (</a:t>
            </a:r>
            <a:r>
              <a:rPr lang="en-US" altLang="en-US" b="1" i="1" dirty="0" err="1">
                <a:solidFill>
                  <a:schemeClr val="tx2"/>
                </a:solidFill>
              </a:rPr>
              <a:t>hupakouo</a:t>
            </a:r>
            <a:r>
              <a:rPr lang="en-US" altLang="en-US" dirty="0"/>
              <a:t>) - to listen to another and obey; to render submissive acceptance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/>
              <a:t>Describes one submitting to the rule of another upon hearing &amp; accepting the instruction</a:t>
            </a:r>
          </a:p>
          <a:p>
            <a:pPr>
              <a:buClr>
                <a:srgbClr val="FFFF66"/>
              </a:buClr>
            </a:pPr>
            <a:r>
              <a:rPr lang="en-US" altLang="en-US" b="1" dirty="0">
                <a:solidFill>
                  <a:srgbClr val="66FFFF"/>
                </a:solidFill>
              </a:rPr>
              <a:t>Dominion</a:t>
            </a:r>
            <a:r>
              <a:rPr lang="en-US" altLang="en-US" dirty="0"/>
              <a:t> (</a:t>
            </a:r>
            <a:r>
              <a:rPr lang="en-US" altLang="en-US" b="1" i="1" dirty="0" err="1">
                <a:solidFill>
                  <a:schemeClr val="tx2"/>
                </a:solidFill>
              </a:rPr>
              <a:t>kurieuo</a:t>
            </a:r>
            <a:r>
              <a:rPr lang="en-US" altLang="en-US" dirty="0"/>
              <a:t>) - to be lord over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/>
              <a:t>State of being under settled dominance &amp; control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/>
              <a:t>Settled state of power being exercised by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>
                <a:lumMod val="75000"/>
              </a:schemeClr>
            </a:gs>
            <a:gs pos="100000">
              <a:schemeClr val="bg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7813"/>
            <a:ext cx="80010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800" b="1" dirty="0"/>
              <a:t>Applying Words to Control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8001000" cy="5410200"/>
          </a:xfrm>
          <a:effectLst/>
        </p:spPr>
        <p:txBody>
          <a:bodyPr/>
          <a:lstStyle/>
          <a:p>
            <a:pPr>
              <a:buClr>
                <a:srgbClr val="FFFF66"/>
              </a:buClr>
            </a:pPr>
            <a:r>
              <a:rPr lang="en-US" altLang="en-US" dirty="0"/>
              <a:t>Sin “reigns” when actions of sin are allowed to prevail and predominate in our lives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/>
              <a:t>May do such without great number of sins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/>
              <a:t>Happens when any sin remains </a:t>
            </a:r>
            <a:r>
              <a:rPr lang="en-US" altLang="en-US" dirty="0" err="1"/>
              <a:t>unrepented</a:t>
            </a:r>
            <a:r>
              <a:rPr lang="en-US" altLang="en-US" dirty="0"/>
              <a:t> of</a:t>
            </a:r>
          </a:p>
          <a:p>
            <a:pPr>
              <a:buClr>
                <a:srgbClr val="FFFF66"/>
              </a:buClr>
            </a:pPr>
            <a:r>
              <a:rPr lang="en-US" altLang="en-US" dirty="0"/>
              <a:t>We “obey” sin when we submit our will to it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/>
              <a:t>Process is described in</a:t>
            </a:r>
            <a:r>
              <a:rPr lang="en-US" altLang="en-US" dirty="0">
                <a:solidFill>
                  <a:schemeClr val="folHlink"/>
                </a:solidFill>
              </a:rPr>
              <a:t> </a:t>
            </a:r>
            <a:r>
              <a:rPr lang="en-US" altLang="en-US" b="1" i="1" dirty="0">
                <a:solidFill>
                  <a:schemeClr val="tx2"/>
                </a:solidFill>
              </a:rPr>
              <a:t>James 1:14-15</a:t>
            </a:r>
            <a:endParaRPr lang="en-US" altLang="en-US" dirty="0">
              <a:solidFill>
                <a:schemeClr val="folHlink"/>
              </a:solidFill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/>
              <a:t>When our will submits to devil’s will, we sin</a:t>
            </a:r>
          </a:p>
          <a:p>
            <a:pPr>
              <a:buClr>
                <a:srgbClr val="FFFF66"/>
              </a:buClr>
            </a:pPr>
            <a:r>
              <a:rPr lang="en-US" altLang="en-US" b="1" dirty="0">
                <a:solidFill>
                  <a:srgbClr val="66FFFF"/>
                </a:solidFill>
              </a:rPr>
              <a:t>Sin has “dominion” when it has conquered our action &amp; will</a:t>
            </a:r>
            <a:endParaRPr lang="en-US" altLang="en-US" dirty="0"/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dirty="0"/>
              <a:t>Sin’s lordship is exercised &amp; is a hard taskmaster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75000"/>
              </a:schemeClr>
            </a:gs>
            <a:gs pos="100000">
              <a:schemeClr val="bg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53882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altLang="en-US" sz="4800" b="1" dirty="0"/>
              <a:t>Examples of Sin’s Dominion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524000"/>
            <a:ext cx="7696200" cy="4800600"/>
          </a:xfrm>
          <a:effectLst/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3600" dirty="0"/>
              <a:t>Pride &amp; Self-Will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3600" dirty="0"/>
              <a:t>Materialism &amp; Greed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3600" dirty="0"/>
              <a:t>Anger &amp; Wrath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3600" dirty="0"/>
              <a:t>Sins of the Tongue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3600" dirty="0"/>
              <a:t>Falsehood &amp; Deception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3600" dirty="0"/>
              <a:t>Sexual Sins (adultery, pornography…)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altLang="en-US" sz="3600" dirty="0"/>
              <a:t>Drugs &amp; Alcohol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lumMod val="75000"/>
              </a:schemeClr>
            </a:gs>
            <a:gs pos="100000">
              <a:schemeClr val="bg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447800"/>
            <a:ext cx="7848600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6000" b="1" dirty="0"/>
              <a:t>How Do We Stop Sin From Having Dominion Over Us?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OCKNKEY">
  <a:themeElements>
    <a:clrScheme name="LOCKN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6666FF"/>
      </a:folHlink>
    </a:clrScheme>
    <a:fontScheme name="LOCKN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CKN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N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N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NKEY 4">
        <a:dk1>
          <a:srgbClr val="330000"/>
        </a:dk1>
        <a:lt1>
          <a:srgbClr val="FFFFCC"/>
        </a:lt1>
        <a:dk2>
          <a:srgbClr val="FF9933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FFCAAD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NKEY 5">
        <a:dk1>
          <a:srgbClr val="003300"/>
        </a:dk1>
        <a:lt1>
          <a:srgbClr val="FFFFCC"/>
        </a:lt1>
        <a:dk2>
          <a:srgbClr val="999933"/>
        </a:dk2>
        <a:lt2>
          <a:srgbClr val="CCCC00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NKEY 6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LOCKNKEY</Template>
  <TotalTime>1115</TotalTime>
  <Words>292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Wingdings</vt:lpstr>
      <vt:lpstr>LOCKNKEY</vt:lpstr>
      <vt:lpstr>Servitude to Sin</vt:lpstr>
      <vt:lpstr>Romans 6:12-18</vt:lpstr>
      <vt:lpstr>Romans 6:12-18</vt:lpstr>
      <vt:lpstr>Romans 6:12-18</vt:lpstr>
      <vt:lpstr>Romans 6:12-18</vt:lpstr>
      <vt:lpstr>Words of Text Denoting Rule</vt:lpstr>
      <vt:lpstr>Applying Words to Control</vt:lpstr>
      <vt:lpstr>Examples of Sin’s Dominion</vt:lpstr>
      <vt:lpstr>How Do We Stop Sin From Having Dominion Over Us?</vt:lpstr>
      <vt:lpstr>Romans 6:12-18</vt:lpstr>
      <vt:lpstr>How Sin Must Be Fought</vt:lpstr>
    </vt:vector>
  </TitlesOfParts>
  <Company>User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Podium</cp:lastModifiedBy>
  <cp:revision>14</cp:revision>
  <dcterms:created xsi:type="dcterms:W3CDTF">2002-10-20T01:25:53Z</dcterms:created>
  <dcterms:modified xsi:type="dcterms:W3CDTF">2016-03-20T13:53:24Z</dcterms:modified>
</cp:coreProperties>
</file>