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1" r:id="rId1"/>
  </p:sldMasterIdLst>
  <p:notesMasterIdLst>
    <p:notesMasterId r:id="rId10"/>
  </p:notesMasterIdLst>
  <p:sldIdLst>
    <p:sldId id="376" r:id="rId2"/>
    <p:sldId id="256" r:id="rId3"/>
    <p:sldId id="392" r:id="rId4"/>
    <p:sldId id="393" r:id="rId5"/>
    <p:sldId id="397" r:id="rId6"/>
    <p:sldId id="387" r:id="rId7"/>
    <p:sldId id="388" r:id="rId8"/>
    <p:sldId id="391" r:id="rId9"/>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kern="1200">
        <a:solidFill>
          <a:schemeClr val="tx1"/>
        </a:solidFill>
        <a:latin typeface="Times New Roman" pitchFamily="18" charset="0"/>
        <a:ea typeface="+mn-ea"/>
        <a:cs typeface="+mn-cs"/>
      </a:defRPr>
    </a:lvl5pPr>
    <a:lvl6pPr marL="2286000" algn="l" defTabSz="914400" rtl="0" eaLnBrk="1" latinLnBrk="0" hangingPunct="1">
      <a:defRPr kern="1200">
        <a:solidFill>
          <a:schemeClr val="tx1"/>
        </a:solidFill>
        <a:latin typeface="Times New Roman" pitchFamily="18" charset="0"/>
        <a:ea typeface="+mn-ea"/>
        <a:cs typeface="+mn-cs"/>
      </a:defRPr>
    </a:lvl6pPr>
    <a:lvl7pPr marL="2743200" algn="l" defTabSz="914400" rtl="0" eaLnBrk="1" latinLnBrk="0" hangingPunct="1">
      <a:defRPr kern="1200">
        <a:solidFill>
          <a:schemeClr val="tx1"/>
        </a:solidFill>
        <a:latin typeface="Times New Roman" pitchFamily="18" charset="0"/>
        <a:ea typeface="+mn-ea"/>
        <a:cs typeface="+mn-cs"/>
      </a:defRPr>
    </a:lvl7pPr>
    <a:lvl8pPr marL="3200400" algn="l" defTabSz="914400" rtl="0" eaLnBrk="1" latinLnBrk="0" hangingPunct="1">
      <a:defRPr kern="1200">
        <a:solidFill>
          <a:schemeClr val="tx1"/>
        </a:solidFill>
        <a:latin typeface="Times New Roman" pitchFamily="18" charset="0"/>
        <a:ea typeface="+mn-ea"/>
        <a:cs typeface="+mn-cs"/>
      </a:defRPr>
    </a:lvl8pPr>
    <a:lvl9pPr marL="3657600" algn="l" defTabSz="914400" rtl="0" eaLnBrk="1" latinLnBrk="0" hangingPunct="1">
      <a:defRPr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66FFFF"/>
    <a:srgbClr val="FFFF66"/>
    <a:srgbClr val="000000"/>
    <a:srgbClr val="080808"/>
    <a:srgbClr val="FFFF99"/>
    <a:srgbClr val="000058"/>
    <a:srgbClr val="000099"/>
    <a:srgbClr val="005F8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263" autoAdjust="0"/>
    <p:restoredTop sz="94684" autoAdjust="0"/>
  </p:normalViewPr>
  <p:slideViewPr>
    <p:cSldViewPr>
      <p:cViewPr varScale="1">
        <p:scale>
          <a:sx n="71" d="100"/>
          <a:sy n="71" d="100"/>
        </p:scale>
        <p:origin x="-726" y="-96"/>
      </p:cViewPr>
      <p:guideLst>
        <p:guide orient="horz" pos="2160"/>
        <p:guide pos="2880"/>
      </p:guideLst>
    </p:cSldViewPr>
  </p:slideViewPr>
  <p:outlineViewPr>
    <p:cViewPr>
      <p:scale>
        <a:sx n="33" d="100"/>
        <a:sy n="33" d="100"/>
      </p:scale>
      <p:origin x="0" y="5124"/>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96B665B-4302-47A8-AAC0-E33820DF48FF}" type="datetimeFigureOut">
              <a:rPr lang="en-US" smtClean="0"/>
              <a:t>3/3/2016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6FBECCB-EA7F-47EB-96F1-A9A6240BBEFC}" type="slidenum">
              <a:rPr lang="en-US" smtClean="0"/>
              <a:t>‹#›</a:t>
            </a:fld>
            <a:endParaRPr lang="en-US"/>
          </a:p>
        </p:txBody>
      </p:sp>
    </p:spTree>
    <p:extLst>
      <p:ext uri="{BB962C8B-B14F-4D97-AF65-F5344CB8AC3E}">
        <p14:creationId xmlns:p14="http://schemas.microsoft.com/office/powerpoint/2010/main" val="5488289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30722" name="Group 2"/>
          <p:cNvGrpSpPr>
            <a:grpSpLocks/>
          </p:cNvGrpSpPr>
          <p:nvPr/>
        </p:nvGrpSpPr>
        <p:grpSpPr bwMode="auto">
          <a:xfrm>
            <a:off x="152400" y="1752600"/>
            <a:ext cx="8840788" cy="1612900"/>
            <a:chOff x="96" y="1104"/>
            <a:chExt cx="5569" cy="1016"/>
          </a:xfrm>
        </p:grpSpPr>
        <p:sp>
          <p:nvSpPr>
            <p:cNvPr id="30723" name="Rectangle 3"/>
            <p:cNvSpPr>
              <a:spLocks noChangeArrowheads="1"/>
            </p:cNvSpPr>
            <p:nvPr/>
          </p:nvSpPr>
          <p:spPr bwMode="auto">
            <a:xfrm>
              <a:off x="96" y="1113"/>
              <a:ext cx="5565" cy="1003"/>
            </a:xfrm>
            <a:prstGeom prst="rect">
              <a:avLst/>
            </a:prstGeom>
            <a:gradFill rotWithShape="0">
              <a:gsLst>
                <a:gs pos="0">
                  <a:srgbClr val="FFFFFF"/>
                </a:gs>
                <a:gs pos="3501">
                  <a:srgbClr val="E6E6E6"/>
                </a:gs>
                <a:gs pos="16000">
                  <a:srgbClr val="7D8496"/>
                </a:gs>
                <a:gs pos="23500">
                  <a:srgbClr val="E6E6E6"/>
                </a:gs>
                <a:gs pos="42501">
                  <a:srgbClr val="7D8496"/>
                </a:gs>
                <a:gs pos="50000">
                  <a:srgbClr val="E6E6E6"/>
                </a:gs>
                <a:gs pos="57500">
                  <a:srgbClr val="7D8496"/>
                </a:gs>
                <a:gs pos="76500">
                  <a:srgbClr val="E6E6E6"/>
                </a:gs>
                <a:gs pos="84000">
                  <a:srgbClr val="7D8496"/>
                </a:gs>
                <a:gs pos="96500">
                  <a:srgbClr val="E6E6E6"/>
                </a:gs>
                <a:gs pos="100000">
                  <a:srgbClr val="FFFFFF"/>
                </a:gs>
              </a:gsLst>
              <a:lin ang="2700000" scaled="1"/>
            </a:gradFill>
            <a:ln>
              <a:noFill/>
            </a:ln>
            <a:effectLst>
              <a:outerShdw dist="53882" dir="18900000" algn="ctr" rotWithShape="0">
                <a:srgbClr val="000000"/>
              </a:outerShdw>
            </a:effectLst>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endParaRPr lang="en-US"/>
            </a:p>
          </p:txBody>
        </p:sp>
        <p:sp>
          <p:nvSpPr>
            <p:cNvPr id="30724" name="Freeform 4"/>
            <p:cNvSpPr>
              <a:spLocks/>
            </p:cNvSpPr>
            <p:nvPr/>
          </p:nvSpPr>
          <p:spPr bwMode="auto">
            <a:xfrm>
              <a:off x="96" y="1104"/>
              <a:ext cx="5569" cy="302"/>
            </a:xfrm>
            <a:custGeom>
              <a:avLst/>
              <a:gdLst>
                <a:gd name="T0" fmla="*/ 0 w 5569"/>
                <a:gd name="T1" fmla="*/ 301 h 302"/>
                <a:gd name="T2" fmla="*/ 0 w 5569"/>
                <a:gd name="T3" fmla="*/ 0 h 302"/>
                <a:gd name="T4" fmla="*/ 5568 w 5569"/>
                <a:gd name="T5" fmla="*/ 0 h 302"/>
              </a:gdLst>
              <a:ahLst/>
              <a:cxnLst>
                <a:cxn ang="0">
                  <a:pos x="T0" y="T1"/>
                </a:cxn>
                <a:cxn ang="0">
                  <a:pos x="T2" y="T3"/>
                </a:cxn>
                <a:cxn ang="0">
                  <a:pos x="T4" y="T5"/>
                </a:cxn>
              </a:cxnLst>
              <a:rect l="0" t="0" r="r" b="b"/>
              <a:pathLst>
                <a:path w="5569" h="302">
                  <a:moveTo>
                    <a:pt x="0" y="301"/>
                  </a:moveTo>
                  <a:lnTo>
                    <a:pt x="0" y="0"/>
                  </a:lnTo>
                  <a:lnTo>
                    <a:pt x="5568" y="0"/>
                  </a:lnTo>
                </a:path>
              </a:pathLst>
            </a:custGeom>
            <a:noFill/>
            <a:ln w="12700" cap="rnd" cmpd="sng">
              <a:solidFill>
                <a:srgbClr val="FFFFFF"/>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725" name="Freeform 5"/>
            <p:cNvSpPr>
              <a:spLocks/>
            </p:cNvSpPr>
            <p:nvPr/>
          </p:nvSpPr>
          <p:spPr bwMode="auto">
            <a:xfrm>
              <a:off x="96" y="1818"/>
              <a:ext cx="5569" cy="302"/>
            </a:xfrm>
            <a:custGeom>
              <a:avLst/>
              <a:gdLst>
                <a:gd name="T0" fmla="*/ 5568 w 5569"/>
                <a:gd name="T1" fmla="*/ 0 h 302"/>
                <a:gd name="T2" fmla="*/ 5568 w 5569"/>
                <a:gd name="T3" fmla="*/ 301 h 302"/>
                <a:gd name="T4" fmla="*/ 0 w 5569"/>
                <a:gd name="T5" fmla="*/ 301 h 302"/>
              </a:gdLst>
              <a:ahLst/>
              <a:cxnLst>
                <a:cxn ang="0">
                  <a:pos x="T0" y="T1"/>
                </a:cxn>
                <a:cxn ang="0">
                  <a:pos x="T2" y="T3"/>
                </a:cxn>
                <a:cxn ang="0">
                  <a:pos x="T4" y="T5"/>
                </a:cxn>
              </a:cxnLst>
              <a:rect l="0" t="0" r="r" b="b"/>
              <a:pathLst>
                <a:path w="5569" h="302">
                  <a:moveTo>
                    <a:pt x="5568" y="0"/>
                  </a:moveTo>
                  <a:lnTo>
                    <a:pt x="5568" y="301"/>
                  </a:lnTo>
                  <a:lnTo>
                    <a:pt x="0" y="301"/>
                  </a:lnTo>
                </a:path>
              </a:pathLst>
            </a:custGeom>
            <a:noFill/>
            <a:ln w="12700" cap="rnd" cmpd="sng">
              <a:solidFill>
                <a:srgbClr val="333333"/>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30726" name="Rectangle 6"/>
          <p:cNvSpPr>
            <a:spLocks noGrp="1" noChangeArrowheads="1"/>
          </p:cNvSpPr>
          <p:nvPr>
            <p:ph type="ctrTitle" sz="quarter"/>
          </p:nvPr>
        </p:nvSpPr>
        <p:spPr>
          <a:xfrm>
            <a:off x="685800" y="1981200"/>
            <a:ext cx="7772400" cy="1143000"/>
          </a:xfrm>
        </p:spPr>
        <p:txBody>
          <a:bodyPr/>
          <a:lstStyle>
            <a:lvl1pPr>
              <a:defRPr>
                <a:solidFill>
                  <a:srgbClr val="FFFF00"/>
                </a:solidFill>
              </a:defRPr>
            </a:lvl1pPr>
          </a:lstStyle>
          <a:p>
            <a:pPr lvl="0"/>
            <a:r>
              <a:rPr lang="en-US" altLang="en-US" noProof="0" smtClean="0"/>
              <a:t>Click to edit Master title style</a:t>
            </a:r>
          </a:p>
        </p:txBody>
      </p:sp>
      <p:sp>
        <p:nvSpPr>
          <p:cNvPr id="30727" name="Rectangle 7"/>
          <p:cNvSpPr>
            <a:spLocks noGrp="1" noChangeArrowheads="1"/>
          </p:cNvSpPr>
          <p:nvPr>
            <p:ph type="subTitle" sz="quarter" idx="1"/>
          </p:nvPr>
        </p:nvSpPr>
        <p:spPr>
          <a:xfrm>
            <a:off x="1371600" y="3886200"/>
            <a:ext cx="6400800" cy="1752600"/>
          </a:xfrm>
        </p:spPr>
        <p:txBody>
          <a:bodyPr/>
          <a:lstStyle>
            <a:lvl1pPr marL="0" indent="0" algn="ctr">
              <a:buFontTx/>
              <a:buNone/>
              <a:defRPr>
                <a:solidFill>
                  <a:srgbClr val="FFFFFF"/>
                </a:solidFill>
              </a:defRPr>
            </a:lvl1pPr>
          </a:lstStyle>
          <a:p>
            <a:pPr lvl="0"/>
            <a:r>
              <a:rPr lang="en-US" altLang="en-US" noProof="0" smtClean="0"/>
              <a:t>Click to edit Master subtitle style</a:t>
            </a:r>
          </a:p>
        </p:txBody>
      </p:sp>
      <p:sp>
        <p:nvSpPr>
          <p:cNvPr id="30728" name="Rectangle 8"/>
          <p:cNvSpPr>
            <a:spLocks noGrp="1" noChangeArrowheads="1"/>
          </p:cNvSpPr>
          <p:nvPr>
            <p:ph type="dt" sz="quarter" idx="2"/>
          </p:nvPr>
        </p:nvSpPr>
        <p:spPr/>
        <p:txBody>
          <a:bodyPr/>
          <a:lstStyle>
            <a:lvl1pPr>
              <a:defRPr>
                <a:solidFill>
                  <a:srgbClr val="FFFFFF"/>
                </a:solidFill>
              </a:defRPr>
            </a:lvl1pPr>
          </a:lstStyle>
          <a:p>
            <a:endParaRPr lang="en-US" altLang="en-US"/>
          </a:p>
        </p:txBody>
      </p:sp>
      <p:sp>
        <p:nvSpPr>
          <p:cNvPr id="30729" name="Rectangle 9"/>
          <p:cNvSpPr>
            <a:spLocks noGrp="1" noChangeArrowheads="1"/>
          </p:cNvSpPr>
          <p:nvPr>
            <p:ph type="ftr" sz="quarter" idx="3"/>
          </p:nvPr>
        </p:nvSpPr>
        <p:spPr/>
        <p:txBody>
          <a:bodyPr/>
          <a:lstStyle>
            <a:lvl1pPr>
              <a:defRPr>
                <a:solidFill>
                  <a:srgbClr val="FFFFFF"/>
                </a:solidFill>
              </a:defRPr>
            </a:lvl1pPr>
          </a:lstStyle>
          <a:p>
            <a:endParaRPr lang="en-US" altLang="en-US"/>
          </a:p>
        </p:txBody>
      </p:sp>
      <p:sp>
        <p:nvSpPr>
          <p:cNvPr id="30730" name="Rectangle 10"/>
          <p:cNvSpPr>
            <a:spLocks noGrp="1" noChangeArrowheads="1"/>
          </p:cNvSpPr>
          <p:nvPr>
            <p:ph type="sldNum" sz="quarter" idx="4"/>
          </p:nvPr>
        </p:nvSpPr>
        <p:spPr/>
        <p:txBody>
          <a:bodyPr/>
          <a:lstStyle>
            <a:lvl1pPr>
              <a:defRPr>
                <a:solidFill>
                  <a:srgbClr val="FFFFFF"/>
                </a:solidFill>
              </a:defRPr>
            </a:lvl1pPr>
          </a:lstStyle>
          <a:p>
            <a:fld id="{9ACB7B1C-54DD-42C7-B451-408654BBE957}" type="slidenum">
              <a:rPr lang="en-US" altLang="en-US"/>
              <a:pPr/>
              <a:t>‹#›</a:t>
            </a:fld>
            <a:endParaRPr lang="en-US"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09976E6A-AE31-4391-A54E-FD9FE8CD692E}" type="slidenum">
              <a:rPr lang="en-US" altLang="en-US"/>
              <a:pPr/>
              <a:t>‹#›</a:t>
            </a:fld>
            <a:endParaRPr lang="en-US" altLang="en-US"/>
          </a:p>
        </p:txBody>
      </p:sp>
    </p:spTree>
    <p:extLst>
      <p:ext uri="{BB962C8B-B14F-4D97-AF65-F5344CB8AC3E}">
        <p14:creationId xmlns:p14="http://schemas.microsoft.com/office/powerpoint/2010/main" val="19837142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228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228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58189DDB-39EE-48DA-A2F8-2B0C37299D46}" type="slidenum">
              <a:rPr lang="en-US" altLang="en-US"/>
              <a:pPr/>
              <a:t>‹#›</a:t>
            </a:fld>
            <a:endParaRPr lang="en-US" altLang="en-US"/>
          </a:p>
        </p:txBody>
      </p:sp>
    </p:spTree>
    <p:extLst>
      <p:ext uri="{BB962C8B-B14F-4D97-AF65-F5344CB8AC3E}">
        <p14:creationId xmlns:p14="http://schemas.microsoft.com/office/powerpoint/2010/main" val="29368923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B852957D-F66E-47B8-BAF9-942F5ED95BC3}" type="slidenum">
              <a:rPr lang="en-US" altLang="en-US"/>
              <a:pPr/>
              <a:t>‹#›</a:t>
            </a:fld>
            <a:endParaRPr lang="en-US" altLang="en-US"/>
          </a:p>
        </p:txBody>
      </p:sp>
    </p:spTree>
    <p:extLst>
      <p:ext uri="{BB962C8B-B14F-4D97-AF65-F5344CB8AC3E}">
        <p14:creationId xmlns:p14="http://schemas.microsoft.com/office/powerpoint/2010/main" val="29363932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6B4682BB-1176-40B3-BED1-24FF7ACD87E6}" type="slidenum">
              <a:rPr lang="en-US" altLang="en-US"/>
              <a:pPr/>
              <a:t>‹#›</a:t>
            </a:fld>
            <a:endParaRPr lang="en-US" altLang="en-US"/>
          </a:p>
        </p:txBody>
      </p:sp>
    </p:spTree>
    <p:extLst>
      <p:ext uri="{BB962C8B-B14F-4D97-AF65-F5344CB8AC3E}">
        <p14:creationId xmlns:p14="http://schemas.microsoft.com/office/powerpoint/2010/main" val="28544201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600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0EA57C67-57F5-4C7E-81F2-A961C0081FEF}" type="slidenum">
              <a:rPr lang="en-US" altLang="en-US"/>
              <a:pPr/>
              <a:t>‹#›</a:t>
            </a:fld>
            <a:endParaRPr lang="en-US" altLang="en-US"/>
          </a:p>
        </p:txBody>
      </p:sp>
    </p:spTree>
    <p:extLst>
      <p:ext uri="{BB962C8B-B14F-4D97-AF65-F5344CB8AC3E}">
        <p14:creationId xmlns:p14="http://schemas.microsoft.com/office/powerpoint/2010/main" val="27504637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ltLang="en-US"/>
          </a:p>
        </p:txBody>
      </p:sp>
      <p:sp>
        <p:nvSpPr>
          <p:cNvPr id="8" name="Footer Placeholder 7"/>
          <p:cNvSpPr>
            <a:spLocks noGrp="1"/>
          </p:cNvSpPr>
          <p:nvPr>
            <p:ph type="ftr" sz="quarter" idx="11"/>
          </p:nvPr>
        </p:nvSpPr>
        <p:spPr/>
        <p:txBody>
          <a:bodyPr/>
          <a:lstStyle>
            <a:lvl1pPr>
              <a:defRPr/>
            </a:lvl1pPr>
          </a:lstStyle>
          <a:p>
            <a:endParaRPr lang="en-US" altLang="en-US"/>
          </a:p>
        </p:txBody>
      </p:sp>
      <p:sp>
        <p:nvSpPr>
          <p:cNvPr id="9" name="Slide Number Placeholder 8"/>
          <p:cNvSpPr>
            <a:spLocks noGrp="1"/>
          </p:cNvSpPr>
          <p:nvPr>
            <p:ph type="sldNum" sz="quarter" idx="12"/>
          </p:nvPr>
        </p:nvSpPr>
        <p:spPr/>
        <p:txBody>
          <a:bodyPr/>
          <a:lstStyle>
            <a:lvl1pPr>
              <a:defRPr/>
            </a:lvl1pPr>
          </a:lstStyle>
          <a:p>
            <a:fld id="{11F264FD-F794-4F2A-B96C-38B102271F78}" type="slidenum">
              <a:rPr lang="en-US" altLang="en-US"/>
              <a:pPr/>
              <a:t>‹#›</a:t>
            </a:fld>
            <a:endParaRPr lang="en-US" altLang="en-US"/>
          </a:p>
        </p:txBody>
      </p:sp>
    </p:spTree>
    <p:extLst>
      <p:ext uri="{BB962C8B-B14F-4D97-AF65-F5344CB8AC3E}">
        <p14:creationId xmlns:p14="http://schemas.microsoft.com/office/powerpoint/2010/main" val="20588942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ltLang="en-US"/>
          </a:p>
        </p:txBody>
      </p:sp>
      <p:sp>
        <p:nvSpPr>
          <p:cNvPr id="4" name="Footer Placeholder 3"/>
          <p:cNvSpPr>
            <a:spLocks noGrp="1"/>
          </p:cNvSpPr>
          <p:nvPr>
            <p:ph type="ftr" sz="quarter" idx="11"/>
          </p:nvPr>
        </p:nvSpPr>
        <p:spPr/>
        <p:txBody>
          <a:bodyPr/>
          <a:lstStyle>
            <a:lvl1pPr>
              <a:defRPr/>
            </a:lvl1pPr>
          </a:lstStyle>
          <a:p>
            <a:endParaRPr lang="en-US" altLang="en-US"/>
          </a:p>
        </p:txBody>
      </p:sp>
      <p:sp>
        <p:nvSpPr>
          <p:cNvPr id="5" name="Slide Number Placeholder 4"/>
          <p:cNvSpPr>
            <a:spLocks noGrp="1"/>
          </p:cNvSpPr>
          <p:nvPr>
            <p:ph type="sldNum" sz="quarter" idx="12"/>
          </p:nvPr>
        </p:nvSpPr>
        <p:spPr/>
        <p:txBody>
          <a:bodyPr/>
          <a:lstStyle>
            <a:lvl1pPr>
              <a:defRPr/>
            </a:lvl1pPr>
          </a:lstStyle>
          <a:p>
            <a:fld id="{FBA613E3-E10A-4C70-90F8-D6420ACDCEF5}" type="slidenum">
              <a:rPr lang="en-US" altLang="en-US"/>
              <a:pPr/>
              <a:t>‹#›</a:t>
            </a:fld>
            <a:endParaRPr lang="en-US" altLang="en-US"/>
          </a:p>
        </p:txBody>
      </p:sp>
    </p:spTree>
    <p:extLst>
      <p:ext uri="{BB962C8B-B14F-4D97-AF65-F5344CB8AC3E}">
        <p14:creationId xmlns:p14="http://schemas.microsoft.com/office/powerpoint/2010/main" val="27437585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a:p>
        </p:txBody>
      </p:sp>
      <p:sp>
        <p:nvSpPr>
          <p:cNvPr id="3" name="Footer Placeholder 2"/>
          <p:cNvSpPr>
            <a:spLocks noGrp="1"/>
          </p:cNvSpPr>
          <p:nvPr>
            <p:ph type="ftr" sz="quarter" idx="11"/>
          </p:nvPr>
        </p:nvSpPr>
        <p:spPr/>
        <p:txBody>
          <a:bodyPr/>
          <a:lstStyle>
            <a:lvl1pPr>
              <a:defRPr/>
            </a:lvl1pPr>
          </a:lstStyle>
          <a:p>
            <a:endParaRPr lang="en-US" altLang="en-US"/>
          </a:p>
        </p:txBody>
      </p:sp>
      <p:sp>
        <p:nvSpPr>
          <p:cNvPr id="4" name="Slide Number Placeholder 3"/>
          <p:cNvSpPr>
            <a:spLocks noGrp="1"/>
          </p:cNvSpPr>
          <p:nvPr>
            <p:ph type="sldNum" sz="quarter" idx="12"/>
          </p:nvPr>
        </p:nvSpPr>
        <p:spPr/>
        <p:txBody>
          <a:bodyPr/>
          <a:lstStyle>
            <a:lvl1pPr>
              <a:defRPr/>
            </a:lvl1pPr>
          </a:lstStyle>
          <a:p>
            <a:fld id="{2437BFFD-AC3C-41A8-ACD2-A122758ABF7B}" type="slidenum">
              <a:rPr lang="en-US" altLang="en-US"/>
              <a:pPr/>
              <a:t>‹#›</a:t>
            </a:fld>
            <a:endParaRPr lang="en-US" altLang="en-US"/>
          </a:p>
        </p:txBody>
      </p:sp>
    </p:spTree>
    <p:extLst>
      <p:ext uri="{BB962C8B-B14F-4D97-AF65-F5344CB8AC3E}">
        <p14:creationId xmlns:p14="http://schemas.microsoft.com/office/powerpoint/2010/main" val="37691607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8F33274C-A6BB-4A9E-8924-7048537C325C}" type="slidenum">
              <a:rPr lang="en-US" altLang="en-US"/>
              <a:pPr/>
              <a:t>‹#›</a:t>
            </a:fld>
            <a:endParaRPr lang="en-US" altLang="en-US"/>
          </a:p>
        </p:txBody>
      </p:sp>
    </p:spTree>
    <p:extLst>
      <p:ext uri="{BB962C8B-B14F-4D97-AF65-F5344CB8AC3E}">
        <p14:creationId xmlns:p14="http://schemas.microsoft.com/office/powerpoint/2010/main" val="19566431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FF966190-92D8-49EE-9200-78616DB78FD2}" type="slidenum">
              <a:rPr lang="en-US" altLang="en-US"/>
              <a:pPr/>
              <a:t>‹#›</a:t>
            </a:fld>
            <a:endParaRPr lang="en-US" altLang="en-US"/>
          </a:p>
        </p:txBody>
      </p:sp>
    </p:spTree>
    <p:extLst>
      <p:ext uri="{BB962C8B-B14F-4D97-AF65-F5344CB8AC3E}">
        <p14:creationId xmlns:p14="http://schemas.microsoft.com/office/powerpoint/2010/main" val="3161245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0">
          <a:gsLst>
            <a:gs pos="0">
              <a:srgbClr val="000099"/>
            </a:gs>
            <a:gs pos="33000">
              <a:srgbClr val="000058"/>
            </a:gs>
            <a:gs pos="100000">
              <a:srgbClr val="000000"/>
            </a:gs>
          </a:gsLst>
          <a:lin ang="5400000" scaled="1"/>
          <a:tileRect/>
        </a:gradFill>
        <a:effectLst/>
      </p:bgPr>
    </p:bg>
    <p:spTree>
      <p:nvGrpSpPr>
        <p:cNvPr id="1" name=""/>
        <p:cNvGrpSpPr/>
        <p:nvPr/>
      </p:nvGrpSpPr>
      <p:grpSpPr>
        <a:xfrm>
          <a:off x="0" y="0"/>
          <a:ext cx="0" cy="0"/>
          <a:chOff x="0" y="0"/>
          <a:chExt cx="0" cy="0"/>
        </a:xfrm>
      </p:grpSpPr>
      <p:grpSp>
        <p:nvGrpSpPr>
          <p:cNvPr id="29698" name="Group 2"/>
          <p:cNvGrpSpPr>
            <a:grpSpLocks/>
          </p:cNvGrpSpPr>
          <p:nvPr/>
        </p:nvGrpSpPr>
        <p:grpSpPr bwMode="auto">
          <a:xfrm>
            <a:off x="152400" y="5881688"/>
            <a:ext cx="8840788" cy="531812"/>
            <a:chOff x="96" y="3705"/>
            <a:chExt cx="5569" cy="335"/>
          </a:xfrm>
        </p:grpSpPr>
        <p:sp>
          <p:nvSpPr>
            <p:cNvPr id="29699" name="Rectangle 3"/>
            <p:cNvSpPr>
              <a:spLocks noChangeArrowheads="1"/>
            </p:cNvSpPr>
            <p:nvPr/>
          </p:nvSpPr>
          <p:spPr bwMode="auto">
            <a:xfrm>
              <a:off x="96" y="3708"/>
              <a:ext cx="5565" cy="330"/>
            </a:xfrm>
            <a:prstGeom prst="rect">
              <a:avLst/>
            </a:prstGeom>
            <a:gradFill rotWithShape="0">
              <a:gsLst>
                <a:gs pos="0">
                  <a:srgbClr val="FFFFFF"/>
                </a:gs>
                <a:gs pos="3501">
                  <a:srgbClr val="E6E6E6"/>
                </a:gs>
                <a:gs pos="16000">
                  <a:srgbClr val="7D8496"/>
                </a:gs>
                <a:gs pos="23500">
                  <a:srgbClr val="E6E6E6"/>
                </a:gs>
                <a:gs pos="42501">
                  <a:srgbClr val="7D8496"/>
                </a:gs>
                <a:gs pos="50000">
                  <a:srgbClr val="E6E6E6"/>
                </a:gs>
                <a:gs pos="57500">
                  <a:srgbClr val="7D8496"/>
                </a:gs>
                <a:gs pos="76500">
                  <a:srgbClr val="E6E6E6"/>
                </a:gs>
                <a:gs pos="84000">
                  <a:srgbClr val="7D8496"/>
                </a:gs>
                <a:gs pos="96500">
                  <a:srgbClr val="E6E6E6"/>
                </a:gs>
                <a:gs pos="100000">
                  <a:srgbClr val="FFFFFF"/>
                </a:gs>
              </a:gsLst>
              <a:lin ang="2700000" scaled="1"/>
            </a:gradFill>
            <a:ln>
              <a:noFill/>
            </a:ln>
            <a:effectLst>
              <a:outerShdw dist="53882" dir="18900000" algn="ctr" rotWithShape="0">
                <a:srgbClr val="000000"/>
              </a:outerShdw>
            </a:effectLst>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endParaRPr lang="en-US"/>
            </a:p>
          </p:txBody>
        </p:sp>
        <p:sp>
          <p:nvSpPr>
            <p:cNvPr id="29700" name="Freeform 4"/>
            <p:cNvSpPr>
              <a:spLocks/>
            </p:cNvSpPr>
            <p:nvPr/>
          </p:nvSpPr>
          <p:spPr bwMode="auto">
            <a:xfrm>
              <a:off x="96" y="3705"/>
              <a:ext cx="5569" cy="100"/>
            </a:xfrm>
            <a:custGeom>
              <a:avLst/>
              <a:gdLst>
                <a:gd name="T0" fmla="*/ 0 w 5569"/>
                <a:gd name="T1" fmla="*/ 99 h 100"/>
                <a:gd name="T2" fmla="*/ 0 w 5569"/>
                <a:gd name="T3" fmla="*/ 0 h 100"/>
                <a:gd name="T4" fmla="*/ 5568 w 5569"/>
                <a:gd name="T5" fmla="*/ 0 h 100"/>
              </a:gdLst>
              <a:ahLst/>
              <a:cxnLst>
                <a:cxn ang="0">
                  <a:pos x="T0" y="T1"/>
                </a:cxn>
                <a:cxn ang="0">
                  <a:pos x="T2" y="T3"/>
                </a:cxn>
                <a:cxn ang="0">
                  <a:pos x="T4" y="T5"/>
                </a:cxn>
              </a:cxnLst>
              <a:rect l="0" t="0" r="r" b="b"/>
              <a:pathLst>
                <a:path w="5569" h="100">
                  <a:moveTo>
                    <a:pt x="0" y="99"/>
                  </a:moveTo>
                  <a:lnTo>
                    <a:pt x="0" y="0"/>
                  </a:lnTo>
                  <a:lnTo>
                    <a:pt x="5568" y="0"/>
                  </a:lnTo>
                </a:path>
              </a:pathLst>
            </a:custGeom>
            <a:noFill/>
            <a:ln w="12700" cap="rnd" cmpd="sng">
              <a:solidFill>
                <a:srgbClr val="FFFFFF"/>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9701" name="Freeform 5"/>
            <p:cNvSpPr>
              <a:spLocks/>
            </p:cNvSpPr>
            <p:nvPr/>
          </p:nvSpPr>
          <p:spPr bwMode="auto">
            <a:xfrm>
              <a:off x="96" y="3819"/>
              <a:ext cx="5569" cy="100"/>
            </a:xfrm>
            <a:custGeom>
              <a:avLst/>
              <a:gdLst>
                <a:gd name="T0" fmla="*/ 0 w 5569"/>
                <a:gd name="T1" fmla="*/ 99 h 100"/>
                <a:gd name="T2" fmla="*/ 0 w 5569"/>
                <a:gd name="T3" fmla="*/ 0 h 100"/>
                <a:gd name="T4" fmla="*/ 5568 w 5569"/>
                <a:gd name="T5" fmla="*/ 0 h 100"/>
              </a:gdLst>
              <a:ahLst/>
              <a:cxnLst>
                <a:cxn ang="0">
                  <a:pos x="T0" y="T1"/>
                </a:cxn>
                <a:cxn ang="0">
                  <a:pos x="T2" y="T3"/>
                </a:cxn>
                <a:cxn ang="0">
                  <a:pos x="T4" y="T5"/>
                </a:cxn>
              </a:cxnLst>
              <a:rect l="0" t="0" r="r" b="b"/>
              <a:pathLst>
                <a:path w="5569" h="100">
                  <a:moveTo>
                    <a:pt x="0" y="99"/>
                  </a:moveTo>
                  <a:lnTo>
                    <a:pt x="0" y="0"/>
                  </a:lnTo>
                  <a:lnTo>
                    <a:pt x="5568" y="0"/>
                  </a:lnTo>
                </a:path>
              </a:pathLst>
            </a:custGeom>
            <a:noFill/>
            <a:ln w="12700" cap="rnd" cmpd="sng">
              <a:solidFill>
                <a:srgbClr val="FFFFFF"/>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9702" name="Freeform 6"/>
            <p:cNvSpPr>
              <a:spLocks/>
            </p:cNvSpPr>
            <p:nvPr/>
          </p:nvSpPr>
          <p:spPr bwMode="auto">
            <a:xfrm>
              <a:off x="96" y="3933"/>
              <a:ext cx="5569" cy="100"/>
            </a:xfrm>
            <a:custGeom>
              <a:avLst/>
              <a:gdLst>
                <a:gd name="T0" fmla="*/ 0 w 5569"/>
                <a:gd name="T1" fmla="*/ 99 h 100"/>
                <a:gd name="T2" fmla="*/ 0 w 5569"/>
                <a:gd name="T3" fmla="*/ 0 h 100"/>
                <a:gd name="T4" fmla="*/ 5568 w 5569"/>
                <a:gd name="T5" fmla="*/ 0 h 100"/>
              </a:gdLst>
              <a:ahLst/>
              <a:cxnLst>
                <a:cxn ang="0">
                  <a:pos x="T0" y="T1"/>
                </a:cxn>
                <a:cxn ang="0">
                  <a:pos x="T2" y="T3"/>
                </a:cxn>
                <a:cxn ang="0">
                  <a:pos x="T4" y="T5"/>
                </a:cxn>
              </a:cxnLst>
              <a:rect l="0" t="0" r="r" b="b"/>
              <a:pathLst>
                <a:path w="5569" h="100">
                  <a:moveTo>
                    <a:pt x="0" y="99"/>
                  </a:moveTo>
                  <a:lnTo>
                    <a:pt x="0" y="0"/>
                  </a:lnTo>
                  <a:lnTo>
                    <a:pt x="5568" y="0"/>
                  </a:lnTo>
                </a:path>
              </a:pathLst>
            </a:custGeom>
            <a:noFill/>
            <a:ln w="12700" cap="rnd" cmpd="sng">
              <a:solidFill>
                <a:srgbClr val="E8E8E8"/>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9703" name="Freeform 7"/>
            <p:cNvSpPr>
              <a:spLocks/>
            </p:cNvSpPr>
            <p:nvPr/>
          </p:nvSpPr>
          <p:spPr bwMode="auto">
            <a:xfrm>
              <a:off x="96" y="3712"/>
              <a:ext cx="5569" cy="100"/>
            </a:xfrm>
            <a:custGeom>
              <a:avLst/>
              <a:gdLst>
                <a:gd name="T0" fmla="*/ 5568 w 5569"/>
                <a:gd name="T1" fmla="*/ 0 h 100"/>
                <a:gd name="T2" fmla="*/ 5568 w 5569"/>
                <a:gd name="T3" fmla="*/ 99 h 100"/>
                <a:gd name="T4" fmla="*/ 0 w 5569"/>
                <a:gd name="T5" fmla="*/ 99 h 100"/>
              </a:gdLst>
              <a:ahLst/>
              <a:cxnLst>
                <a:cxn ang="0">
                  <a:pos x="T0" y="T1"/>
                </a:cxn>
                <a:cxn ang="0">
                  <a:pos x="T2" y="T3"/>
                </a:cxn>
                <a:cxn ang="0">
                  <a:pos x="T4" y="T5"/>
                </a:cxn>
              </a:cxnLst>
              <a:rect l="0" t="0" r="r" b="b"/>
              <a:pathLst>
                <a:path w="5569" h="100">
                  <a:moveTo>
                    <a:pt x="5568" y="0"/>
                  </a:moveTo>
                  <a:lnTo>
                    <a:pt x="5568" y="99"/>
                  </a:lnTo>
                  <a:lnTo>
                    <a:pt x="0" y="99"/>
                  </a:lnTo>
                </a:path>
              </a:pathLst>
            </a:custGeom>
            <a:noFill/>
            <a:ln w="12700" cap="rnd" cmpd="sng">
              <a:solidFill>
                <a:srgbClr val="676767"/>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9704" name="Freeform 8"/>
            <p:cNvSpPr>
              <a:spLocks/>
            </p:cNvSpPr>
            <p:nvPr/>
          </p:nvSpPr>
          <p:spPr bwMode="auto">
            <a:xfrm>
              <a:off x="96" y="3826"/>
              <a:ext cx="5569" cy="100"/>
            </a:xfrm>
            <a:custGeom>
              <a:avLst/>
              <a:gdLst>
                <a:gd name="T0" fmla="*/ 5568 w 5569"/>
                <a:gd name="T1" fmla="*/ 0 h 100"/>
                <a:gd name="T2" fmla="*/ 5568 w 5569"/>
                <a:gd name="T3" fmla="*/ 99 h 100"/>
                <a:gd name="T4" fmla="*/ 0 w 5569"/>
                <a:gd name="T5" fmla="*/ 99 h 100"/>
              </a:gdLst>
              <a:ahLst/>
              <a:cxnLst>
                <a:cxn ang="0">
                  <a:pos x="T0" y="T1"/>
                </a:cxn>
                <a:cxn ang="0">
                  <a:pos x="T2" y="T3"/>
                </a:cxn>
                <a:cxn ang="0">
                  <a:pos x="T4" y="T5"/>
                </a:cxn>
              </a:cxnLst>
              <a:rect l="0" t="0" r="r" b="b"/>
              <a:pathLst>
                <a:path w="5569" h="100">
                  <a:moveTo>
                    <a:pt x="5568" y="0"/>
                  </a:moveTo>
                  <a:lnTo>
                    <a:pt x="5568" y="99"/>
                  </a:lnTo>
                  <a:lnTo>
                    <a:pt x="0" y="99"/>
                  </a:lnTo>
                </a:path>
              </a:pathLst>
            </a:custGeom>
            <a:noFill/>
            <a:ln w="12700" cap="rnd" cmpd="sng">
              <a:solidFill>
                <a:srgbClr val="474747"/>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9705" name="Freeform 9"/>
            <p:cNvSpPr>
              <a:spLocks/>
            </p:cNvSpPr>
            <p:nvPr/>
          </p:nvSpPr>
          <p:spPr bwMode="auto">
            <a:xfrm>
              <a:off x="96" y="3940"/>
              <a:ext cx="5569" cy="100"/>
            </a:xfrm>
            <a:custGeom>
              <a:avLst/>
              <a:gdLst>
                <a:gd name="T0" fmla="*/ 5568 w 5569"/>
                <a:gd name="T1" fmla="*/ 0 h 100"/>
                <a:gd name="T2" fmla="*/ 5568 w 5569"/>
                <a:gd name="T3" fmla="*/ 99 h 100"/>
                <a:gd name="T4" fmla="*/ 0 w 5569"/>
                <a:gd name="T5" fmla="*/ 99 h 100"/>
              </a:gdLst>
              <a:ahLst/>
              <a:cxnLst>
                <a:cxn ang="0">
                  <a:pos x="T0" y="T1"/>
                </a:cxn>
                <a:cxn ang="0">
                  <a:pos x="T2" y="T3"/>
                </a:cxn>
                <a:cxn ang="0">
                  <a:pos x="T4" y="T5"/>
                </a:cxn>
              </a:cxnLst>
              <a:rect l="0" t="0" r="r" b="b"/>
              <a:pathLst>
                <a:path w="5569" h="100">
                  <a:moveTo>
                    <a:pt x="5568" y="0"/>
                  </a:moveTo>
                  <a:lnTo>
                    <a:pt x="5568" y="99"/>
                  </a:lnTo>
                  <a:lnTo>
                    <a:pt x="0" y="99"/>
                  </a:lnTo>
                </a:path>
              </a:pathLst>
            </a:custGeom>
            <a:noFill/>
            <a:ln w="12700" cap="rnd" cmpd="sng">
              <a:solidFill>
                <a:srgbClr val="333333"/>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29706" name="Rectangle 10"/>
          <p:cNvSpPr>
            <a:spLocks noGrp="1" noChangeArrowheads="1"/>
          </p:cNvSpPr>
          <p:nvPr>
            <p:ph type="title"/>
          </p:nvPr>
        </p:nvSpPr>
        <p:spPr bwMode="auto">
          <a:xfrm>
            <a:off x="685800" y="2286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dirty="0" smtClean="0"/>
              <a:t>Click to edit Master title style</a:t>
            </a:r>
          </a:p>
        </p:txBody>
      </p:sp>
      <p:sp>
        <p:nvSpPr>
          <p:cNvPr id="29707" name="Rectangle 11"/>
          <p:cNvSpPr>
            <a:spLocks noGrp="1" noChangeArrowheads="1"/>
          </p:cNvSpPr>
          <p:nvPr>
            <p:ph type="body" idx="1"/>
          </p:nvPr>
        </p:nvSpPr>
        <p:spPr bwMode="auto">
          <a:xfrm>
            <a:off x="685800" y="1600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dirty="0" smtClean="0"/>
              <a:t>Click to edit Master text styles</a:t>
            </a:r>
          </a:p>
          <a:p>
            <a:pPr lvl="1"/>
            <a:r>
              <a:rPr lang="en-US" altLang="en-US" dirty="0" smtClean="0"/>
              <a:t>Second level</a:t>
            </a:r>
          </a:p>
          <a:p>
            <a:pPr lvl="2"/>
            <a:r>
              <a:rPr lang="en-US" altLang="en-US" dirty="0" smtClean="0"/>
              <a:t>Third level</a:t>
            </a:r>
          </a:p>
          <a:p>
            <a:pPr lvl="3"/>
            <a:r>
              <a:rPr lang="en-US" altLang="en-US" dirty="0" smtClean="0"/>
              <a:t>Fourth level</a:t>
            </a:r>
          </a:p>
          <a:p>
            <a:pPr lvl="4"/>
            <a:r>
              <a:rPr lang="en-US" altLang="en-US" dirty="0" smtClean="0"/>
              <a:t>Fifth level</a:t>
            </a:r>
          </a:p>
        </p:txBody>
      </p:sp>
      <p:sp>
        <p:nvSpPr>
          <p:cNvPr id="29708" name="Rectangle 12"/>
          <p:cNvSpPr>
            <a:spLocks noGrp="1" noChangeArrowheads="1"/>
          </p:cNvSpPr>
          <p:nvPr>
            <p:ph type="dt" sz="half" idx="2"/>
          </p:nvPr>
        </p:nvSpPr>
        <p:spPr bwMode="auto">
          <a:xfrm>
            <a:off x="685800" y="64008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2075" tIns="46038" rIns="92075" bIns="46038" numCol="1" anchor="ctr" anchorCtr="0" compatLnSpc="1">
            <a:prstTxWarp prst="textNoShape">
              <a:avLst/>
            </a:prstTxWarp>
          </a:bodyPr>
          <a:lstStyle>
            <a:lvl1pPr>
              <a:defRPr sz="1400"/>
            </a:lvl1pPr>
          </a:lstStyle>
          <a:p>
            <a:endParaRPr lang="en-US" altLang="en-US"/>
          </a:p>
        </p:txBody>
      </p:sp>
      <p:sp>
        <p:nvSpPr>
          <p:cNvPr id="29709" name="Rectangle 13"/>
          <p:cNvSpPr>
            <a:spLocks noGrp="1" noChangeArrowheads="1"/>
          </p:cNvSpPr>
          <p:nvPr>
            <p:ph type="ftr" sz="quarter" idx="3"/>
          </p:nvPr>
        </p:nvSpPr>
        <p:spPr bwMode="auto">
          <a:xfrm>
            <a:off x="3124200" y="64008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2075" tIns="46038" rIns="92075" bIns="46038" numCol="1" anchor="ctr" anchorCtr="0" compatLnSpc="1">
            <a:prstTxWarp prst="textNoShape">
              <a:avLst/>
            </a:prstTxWarp>
          </a:bodyPr>
          <a:lstStyle>
            <a:lvl1pPr algn="ctr">
              <a:defRPr sz="1400"/>
            </a:lvl1pPr>
          </a:lstStyle>
          <a:p>
            <a:endParaRPr lang="en-US" altLang="en-US"/>
          </a:p>
        </p:txBody>
      </p:sp>
      <p:sp>
        <p:nvSpPr>
          <p:cNvPr id="29710" name="Rectangle 14"/>
          <p:cNvSpPr>
            <a:spLocks noGrp="1" noChangeArrowheads="1"/>
          </p:cNvSpPr>
          <p:nvPr>
            <p:ph type="sldNum" sz="quarter" idx="4"/>
          </p:nvPr>
        </p:nvSpPr>
        <p:spPr bwMode="auto">
          <a:xfrm>
            <a:off x="6553200" y="64008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2075" tIns="46038" rIns="92075" bIns="46038" numCol="1" anchor="ctr" anchorCtr="0" compatLnSpc="1">
            <a:prstTxWarp prst="textNoShape">
              <a:avLst/>
            </a:prstTxWarp>
          </a:bodyPr>
          <a:lstStyle>
            <a:lvl1pPr algn="r">
              <a:defRPr sz="1400"/>
            </a:lvl1pPr>
          </a:lstStyle>
          <a:p>
            <a:fld id="{2D3DE90B-7B98-495D-B24C-556D7C82E224}" type="slidenum">
              <a:rPr lang="en-US" altLang="en-US"/>
              <a:pPr/>
              <a:t>‹#›</a:t>
            </a:fld>
            <a:endParaRPr lang="en-US" altLang="en-US"/>
          </a:p>
        </p:txBody>
      </p:sp>
    </p:spTree>
  </p:cSld>
  <p:clrMap bg1="dk2" tx1="lt1" bg2="dk1" tx2="lt2" accent1="accent1" accent2="accent2" accent3="accent3" accent4="accent4" accent5="accent5" accent6="accent6" hlink="hlink" folHlink="folHlink"/>
  <p:sldLayoutIdLst>
    <p:sldLayoutId id="2147483672" r:id="rId1"/>
    <p:sldLayoutId id="2147483673" r:id="rId2"/>
    <p:sldLayoutId id="2147483674" r:id="rId3"/>
    <p:sldLayoutId id="2147483675" r:id="rId4"/>
    <p:sldLayoutId id="2147483676" r:id="rId5"/>
    <p:sldLayoutId id="2147483677" r:id="rId6"/>
    <p:sldLayoutId id="2147483678" r:id="rId7"/>
    <p:sldLayoutId id="2147483679" r:id="rId8"/>
    <p:sldLayoutId id="2147483680" r:id="rId9"/>
    <p:sldLayoutId id="2147483681" r:id="rId10"/>
    <p:sldLayoutId id="2147483682" r:id="rId11"/>
  </p:sldLayoutIdLst>
  <p:txStyles>
    <p:titleStyle>
      <a:lvl1pPr algn="ctr" rtl="0" eaLnBrk="0" fontAlgn="base" hangingPunct="0">
        <a:spcBef>
          <a:spcPct val="0"/>
        </a:spcBef>
        <a:spcAft>
          <a:spcPct val="0"/>
        </a:spcAft>
        <a:defRPr sz="4400">
          <a:solidFill>
            <a:schemeClr val="tx2"/>
          </a:solidFill>
          <a:latin typeface="Times New Roman" panose="02020603050405020304" pitchFamily="18" charset="0"/>
          <a:ea typeface="+mj-ea"/>
          <a:cs typeface="+mj-cs"/>
        </a:defRPr>
      </a:lvl1pPr>
      <a:lvl2pPr algn="ctr" rtl="0" eaLnBrk="0" fontAlgn="base" hangingPunct="0">
        <a:spcBef>
          <a:spcPct val="0"/>
        </a:spcBef>
        <a:spcAft>
          <a:spcPct val="0"/>
        </a:spcAft>
        <a:defRPr sz="4400">
          <a:solidFill>
            <a:schemeClr val="tx2"/>
          </a:solidFill>
          <a:latin typeface="Book Antiqua" pitchFamily="18" charset="0"/>
        </a:defRPr>
      </a:lvl2pPr>
      <a:lvl3pPr algn="ctr" rtl="0" eaLnBrk="0" fontAlgn="base" hangingPunct="0">
        <a:spcBef>
          <a:spcPct val="0"/>
        </a:spcBef>
        <a:spcAft>
          <a:spcPct val="0"/>
        </a:spcAft>
        <a:defRPr sz="4400">
          <a:solidFill>
            <a:schemeClr val="tx2"/>
          </a:solidFill>
          <a:latin typeface="Book Antiqua" pitchFamily="18" charset="0"/>
        </a:defRPr>
      </a:lvl3pPr>
      <a:lvl4pPr algn="ctr" rtl="0" eaLnBrk="0" fontAlgn="base" hangingPunct="0">
        <a:spcBef>
          <a:spcPct val="0"/>
        </a:spcBef>
        <a:spcAft>
          <a:spcPct val="0"/>
        </a:spcAft>
        <a:defRPr sz="4400">
          <a:solidFill>
            <a:schemeClr val="tx2"/>
          </a:solidFill>
          <a:latin typeface="Book Antiqua" pitchFamily="18" charset="0"/>
        </a:defRPr>
      </a:lvl4pPr>
      <a:lvl5pPr algn="ctr" rtl="0" eaLnBrk="0" fontAlgn="base" hangingPunct="0">
        <a:spcBef>
          <a:spcPct val="0"/>
        </a:spcBef>
        <a:spcAft>
          <a:spcPct val="0"/>
        </a:spcAft>
        <a:defRPr sz="4400">
          <a:solidFill>
            <a:schemeClr val="tx2"/>
          </a:solidFill>
          <a:latin typeface="Book Antiqua" pitchFamily="18" charset="0"/>
        </a:defRPr>
      </a:lvl5pPr>
      <a:lvl6pPr marL="457200" algn="ctr" rtl="0" eaLnBrk="0" fontAlgn="base" hangingPunct="0">
        <a:spcBef>
          <a:spcPct val="0"/>
        </a:spcBef>
        <a:spcAft>
          <a:spcPct val="0"/>
        </a:spcAft>
        <a:defRPr sz="4400">
          <a:solidFill>
            <a:schemeClr val="tx2"/>
          </a:solidFill>
          <a:latin typeface="Book Antiqua" pitchFamily="18" charset="0"/>
        </a:defRPr>
      </a:lvl6pPr>
      <a:lvl7pPr marL="914400" algn="ctr" rtl="0" eaLnBrk="0" fontAlgn="base" hangingPunct="0">
        <a:spcBef>
          <a:spcPct val="0"/>
        </a:spcBef>
        <a:spcAft>
          <a:spcPct val="0"/>
        </a:spcAft>
        <a:defRPr sz="4400">
          <a:solidFill>
            <a:schemeClr val="tx2"/>
          </a:solidFill>
          <a:latin typeface="Book Antiqua" pitchFamily="18" charset="0"/>
        </a:defRPr>
      </a:lvl7pPr>
      <a:lvl8pPr marL="1371600" algn="ctr" rtl="0" eaLnBrk="0" fontAlgn="base" hangingPunct="0">
        <a:spcBef>
          <a:spcPct val="0"/>
        </a:spcBef>
        <a:spcAft>
          <a:spcPct val="0"/>
        </a:spcAft>
        <a:defRPr sz="4400">
          <a:solidFill>
            <a:schemeClr val="tx2"/>
          </a:solidFill>
          <a:latin typeface="Book Antiqua" pitchFamily="18" charset="0"/>
        </a:defRPr>
      </a:lvl8pPr>
      <a:lvl9pPr marL="1828800" algn="ctr" rtl="0" eaLnBrk="0" fontAlgn="base" hangingPunct="0">
        <a:spcBef>
          <a:spcPct val="0"/>
        </a:spcBef>
        <a:spcAft>
          <a:spcPct val="0"/>
        </a:spcAft>
        <a:defRPr sz="4400">
          <a:solidFill>
            <a:schemeClr val="tx2"/>
          </a:solidFill>
          <a:latin typeface="Book Antiqua" pitchFamily="18" charset="0"/>
        </a:defRPr>
      </a:lvl9pPr>
    </p:titleStyle>
    <p:bodyStyle>
      <a:lvl1pPr marL="342900" indent="-342900" algn="l" rtl="0" eaLnBrk="0" fontAlgn="base" hangingPunct="0">
        <a:spcBef>
          <a:spcPct val="20000"/>
        </a:spcBef>
        <a:spcAft>
          <a:spcPct val="0"/>
        </a:spcAft>
        <a:buClr>
          <a:schemeClr val="tx2"/>
        </a:buClr>
        <a:buChar char="•"/>
        <a:defRPr sz="3200">
          <a:solidFill>
            <a:schemeClr val="tx1"/>
          </a:solidFill>
          <a:latin typeface="Times New Roman" panose="02020603050405020304" pitchFamily="18" charset="0"/>
          <a:ea typeface="+mn-ea"/>
          <a:cs typeface="+mn-cs"/>
        </a:defRPr>
      </a:lvl1pPr>
      <a:lvl2pPr marL="742950" indent="-285750" algn="l" rtl="0" eaLnBrk="0" fontAlgn="base" hangingPunct="0">
        <a:spcBef>
          <a:spcPct val="20000"/>
        </a:spcBef>
        <a:spcAft>
          <a:spcPct val="0"/>
        </a:spcAft>
        <a:buClr>
          <a:schemeClr val="tx1"/>
        </a:buClr>
        <a:buChar char="•"/>
        <a:defRPr sz="3200">
          <a:solidFill>
            <a:schemeClr val="tx1"/>
          </a:solidFill>
          <a:latin typeface="Times New Roman" panose="02020603050405020304" pitchFamily="18" charset="0"/>
        </a:defRPr>
      </a:lvl2pPr>
      <a:lvl3pPr marL="1143000" indent="-228600" algn="l" rtl="0" eaLnBrk="0" fontAlgn="base" hangingPunct="0">
        <a:spcBef>
          <a:spcPct val="20000"/>
        </a:spcBef>
        <a:spcAft>
          <a:spcPct val="0"/>
        </a:spcAft>
        <a:buClr>
          <a:schemeClr val="tx1"/>
        </a:buClr>
        <a:buChar char="•"/>
        <a:defRPr sz="3200">
          <a:solidFill>
            <a:schemeClr val="tx1"/>
          </a:solidFill>
          <a:latin typeface="Times New Roman" panose="02020603050405020304" pitchFamily="18" charset="0"/>
        </a:defRPr>
      </a:lvl3pPr>
      <a:lvl4pPr marL="1600200" indent="-228600" algn="l" rtl="0" eaLnBrk="0" fontAlgn="base" hangingPunct="0">
        <a:spcBef>
          <a:spcPct val="20000"/>
        </a:spcBef>
        <a:spcAft>
          <a:spcPct val="0"/>
        </a:spcAft>
        <a:buClr>
          <a:schemeClr val="tx2"/>
        </a:buClr>
        <a:buChar char="•"/>
        <a:defRPr sz="3200">
          <a:solidFill>
            <a:schemeClr val="tx1"/>
          </a:solidFill>
          <a:latin typeface="Times New Roman" panose="02020603050405020304" pitchFamily="18" charset="0"/>
        </a:defRPr>
      </a:lvl4pPr>
      <a:lvl5pPr marL="2057400" indent="-228600" algn="l" rtl="0" eaLnBrk="0" fontAlgn="base" hangingPunct="0">
        <a:spcBef>
          <a:spcPct val="20000"/>
        </a:spcBef>
        <a:spcAft>
          <a:spcPct val="0"/>
        </a:spcAft>
        <a:buClr>
          <a:schemeClr val="tx1"/>
        </a:buClr>
        <a:buChar char="•"/>
        <a:defRPr sz="3200">
          <a:solidFill>
            <a:schemeClr val="tx1"/>
          </a:solidFill>
          <a:latin typeface="Times New Roman" panose="02020603050405020304" pitchFamily="18" charset="0"/>
        </a:defRPr>
      </a:lvl5pPr>
      <a:lvl6pPr marL="2514600" indent="-228600" algn="l" rtl="0" eaLnBrk="0" fontAlgn="base" hangingPunct="0">
        <a:spcBef>
          <a:spcPct val="20000"/>
        </a:spcBef>
        <a:spcAft>
          <a:spcPct val="0"/>
        </a:spcAft>
        <a:buClr>
          <a:schemeClr val="tx1"/>
        </a:buClr>
        <a:buChar char="•"/>
        <a:defRPr sz="3200">
          <a:solidFill>
            <a:schemeClr val="tx1"/>
          </a:solidFill>
          <a:latin typeface="+mn-lt"/>
        </a:defRPr>
      </a:lvl6pPr>
      <a:lvl7pPr marL="2971800" indent="-228600" algn="l" rtl="0" eaLnBrk="0" fontAlgn="base" hangingPunct="0">
        <a:spcBef>
          <a:spcPct val="20000"/>
        </a:spcBef>
        <a:spcAft>
          <a:spcPct val="0"/>
        </a:spcAft>
        <a:buClr>
          <a:schemeClr val="tx1"/>
        </a:buClr>
        <a:buChar char="•"/>
        <a:defRPr sz="3200">
          <a:solidFill>
            <a:schemeClr val="tx1"/>
          </a:solidFill>
          <a:latin typeface="+mn-lt"/>
        </a:defRPr>
      </a:lvl7pPr>
      <a:lvl8pPr marL="3429000" indent="-228600" algn="l" rtl="0" eaLnBrk="0" fontAlgn="base" hangingPunct="0">
        <a:spcBef>
          <a:spcPct val="20000"/>
        </a:spcBef>
        <a:spcAft>
          <a:spcPct val="0"/>
        </a:spcAft>
        <a:buClr>
          <a:schemeClr val="tx1"/>
        </a:buClr>
        <a:buChar char="•"/>
        <a:defRPr sz="3200">
          <a:solidFill>
            <a:schemeClr val="tx1"/>
          </a:solidFill>
          <a:latin typeface="+mn-lt"/>
        </a:defRPr>
      </a:lvl8pPr>
      <a:lvl9pPr marL="3886200" indent="-228600" algn="l" rtl="0" eaLnBrk="0" fontAlgn="base" hangingPunct="0">
        <a:spcBef>
          <a:spcPct val="20000"/>
        </a:spcBef>
        <a:spcAft>
          <a:spcPct val="0"/>
        </a:spcAft>
        <a:buClr>
          <a:schemeClr val="tx1"/>
        </a:buClr>
        <a:buChar char="•"/>
        <a:defRPr sz="32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76200" y="2819400"/>
            <a:ext cx="8991600" cy="3785652"/>
          </a:xfrm>
          <a:prstGeom prst="rect">
            <a:avLst/>
          </a:prstGeom>
          <a:noFill/>
        </p:spPr>
        <p:txBody>
          <a:bodyPr wrap="square" rtlCol="0">
            <a:spAutoFit/>
          </a:bodyPr>
          <a:lstStyle/>
          <a:p>
            <a:pPr algn="just"/>
            <a:r>
              <a:rPr lang="en-US" sz="4000" b="1" baseline="30000" dirty="0" smtClean="0"/>
              <a:t>23</a:t>
            </a:r>
            <a:r>
              <a:rPr lang="en-US" sz="4000" b="1" baseline="30000" dirty="0"/>
              <a:t> </a:t>
            </a:r>
            <a:r>
              <a:rPr lang="en-US" sz="4000" dirty="0"/>
              <a:t>But the hour is coming, and now </a:t>
            </a:r>
            <a:r>
              <a:rPr lang="en-US" sz="4000" dirty="0" smtClean="0"/>
              <a:t>is, </a:t>
            </a:r>
            <a:r>
              <a:rPr lang="en-US" sz="4000" dirty="0"/>
              <a:t>when the </a:t>
            </a:r>
            <a:r>
              <a:rPr lang="en-US" sz="4000" b="1" dirty="0">
                <a:solidFill>
                  <a:srgbClr val="FFFF00"/>
                </a:solidFill>
              </a:rPr>
              <a:t>true worshipers</a:t>
            </a:r>
            <a:r>
              <a:rPr lang="en-US" sz="4000" dirty="0"/>
              <a:t> will worship the Father in spirit and truth; for the Father is seeking such to </a:t>
            </a:r>
            <a:r>
              <a:rPr lang="en-US" sz="4000" dirty="0" smtClean="0"/>
              <a:t>worship Him. </a:t>
            </a:r>
            <a:r>
              <a:rPr lang="en-US" sz="4000" b="1" baseline="30000" dirty="0" smtClean="0"/>
              <a:t>24 </a:t>
            </a:r>
            <a:r>
              <a:rPr lang="en-US" sz="4000" b="1" dirty="0" smtClean="0">
                <a:solidFill>
                  <a:srgbClr val="FFFF00"/>
                </a:solidFill>
              </a:rPr>
              <a:t>God is Spirit</a:t>
            </a:r>
            <a:r>
              <a:rPr lang="en-US" sz="4000" b="1" dirty="0">
                <a:solidFill>
                  <a:srgbClr val="FFFF00"/>
                </a:solidFill>
              </a:rPr>
              <a:t>, and those who worship Him must worship in spirit and truth</a:t>
            </a:r>
            <a:r>
              <a:rPr lang="en-US" sz="4000" dirty="0" smtClean="0"/>
              <a:t>.” </a:t>
            </a:r>
            <a:r>
              <a:rPr lang="en-US" sz="3200" dirty="0" smtClean="0"/>
              <a:t>(John 4:23-24)</a:t>
            </a:r>
            <a:endParaRPr lang="en-US" sz="3200" dirty="0"/>
          </a:p>
        </p:txBody>
      </p:sp>
      <p:sp>
        <p:nvSpPr>
          <p:cNvPr id="3" name="Bevel 2"/>
          <p:cNvSpPr/>
          <p:nvPr/>
        </p:nvSpPr>
        <p:spPr bwMode="auto">
          <a:xfrm>
            <a:off x="0" y="0"/>
            <a:ext cx="9144000" cy="2743200"/>
          </a:xfrm>
          <a:prstGeom prst="bevel">
            <a:avLst/>
          </a:prstGeom>
          <a:solidFill>
            <a:srgbClr val="080808"/>
          </a:solidFill>
          <a:ln w="9525" cap="flat" cmpd="sng" algn="ctr">
            <a:solidFill>
              <a:srgbClr val="000000"/>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5200" b="1" i="0" u="none" strike="noStrike" cap="none" normalizeH="0" baseline="0" dirty="0" smtClean="0">
                <a:ln>
                  <a:noFill/>
                </a:ln>
                <a:solidFill>
                  <a:srgbClr val="66FFFF"/>
                </a:solidFill>
                <a:effectLst/>
              </a:rPr>
              <a:t>All Acceptable Worship Must</a:t>
            </a:r>
            <a:r>
              <a:rPr kumimoji="0" lang="en-US" sz="5200" b="1" i="0" u="none" strike="noStrike" cap="none" normalizeH="0" dirty="0" smtClean="0">
                <a:ln>
                  <a:noFill/>
                </a:ln>
                <a:solidFill>
                  <a:srgbClr val="66FFFF"/>
                </a:solidFill>
                <a:effectLst/>
              </a:rPr>
              <a:t> Be </a:t>
            </a:r>
            <a:r>
              <a:rPr lang="en-US" sz="5200" b="1" dirty="0" smtClean="0">
                <a:solidFill>
                  <a:srgbClr val="66FFFF"/>
                </a:solidFill>
              </a:rPr>
              <a:t>In Spirit &amp; In Truth</a:t>
            </a:r>
            <a:endParaRPr kumimoji="0" lang="en-US" sz="5200" b="1" i="0" u="none" strike="noStrike" cap="none" normalizeH="0" baseline="0" dirty="0" smtClean="0">
              <a:ln>
                <a:noFill/>
              </a:ln>
              <a:solidFill>
                <a:srgbClr val="66FFFF"/>
              </a:solidFill>
              <a:effectLst/>
            </a:endParaRPr>
          </a:p>
        </p:txBody>
      </p:sp>
    </p:spTree>
    <p:extLst>
      <p:ext uri="{BB962C8B-B14F-4D97-AF65-F5344CB8AC3E}">
        <p14:creationId xmlns:p14="http://schemas.microsoft.com/office/powerpoint/2010/main" val="50236225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0" y="3124200"/>
            <a:ext cx="9144000" cy="2286000"/>
          </a:xfrm>
          <a:effectLst>
            <a:outerShdw dist="35921" dir="2700000" algn="ctr" rotWithShape="0">
              <a:srgbClr val="000000"/>
            </a:outerShdw>
          </a:effectLst>
        </p:spPr>
        <p:txBody>
          <a:bodyPr/>
          <a:lstStyle/>
          <a:p>
            <a:r>
              <a:rPr lang="en-US" altLang="en-US" sz="6600" b="1" dirty="0" smtClean="0">
                <a:solidFill>
                  <a:schemeClr val="tx2"/>
                </a:solidFill>
                <a:cs typeface="Times New Roman" panose="02020603050405020304" pitchFamily="18" charset="0"/>
              </a:rPr>
              <a:t>Acceptable Worship in N.T. – Singing</a:t>
            </a:r>
            <a:endParaRPr lang="en-US" altLang="en-US" sz="6600" b="1" dirty="0">
              <a:solidFill>
                <a:schemeClr val="tx2"/>
              </a:solidFill>
              <a:cs typeface="Times New Roman" panose="02020603050405020304" pitchFamily="18" charset="0"/>
            </a:endParaRPr>
          </a:p>
        </p:txBody>
      </p:sp>
      <p:sp>
        <p:nvSpPr>
          <p:cNvPr id="2051" name="Rectangle 3"/>
          <p:cNvSpPr>
            <a:spLocks noGrp="1" noChangeArrowheads="1"/>
          </p:cNvSpPr>
          <p:nvPr>
            <p:ph type="subTitle" idx="1"/>
          </p:nvPr>
        </p:nvSpPr>
        <p:spPr>
          <a:xfrm>
            <a:off x="0" y="5410200"/>
            <a:ext cx="9144000" cy="838200"/>
          </a:xfrm>
          <a:effectLst>
            <a:outerShdw dist="35921" dir="2700000" algn="ctr" rotWithShape="0">
              <a:srgbClr val="000000"/>
            </a:outerShdw>
          </a:effectLst>
        </p:spPr>
        <p:txBody>
          <a:bodyPr/>
          <a:lstStyle/>
          <a:p>
            <a:r>
              <a:rPr lang="en-US" altLang="en-US" sz="5000" b="1" i="1" dirty="0" smtClean="0">
                <a:solidFill>
                  <a:schemeClr val="tx1"/>
                </a:solidFill>
              </a:rPr>
              <a:t>What Does N.T. Scripture Teach?</a:t>
            </a:r>
            <a:endParaRPr lang="en-US" altLang="en-US" sz="5000" b="1" i="1" dirty="0">
              <a:solidFill>
                <a:schemeClr val="tx1"/>
              </a:solidFill>
            </a:endParaRPr>
          </a:p>
        </p:txBody>
      </p:sp>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144000" cy="2971800"/>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90600"/>
          </a:xfrm>
        </p:spPr>
        <p:txBody>
          <a:bodyPr/>
          <a:lstStyle/>
          <a:p>
            <a:r>
              <a:rPr lang="en-US" b="1" dirty="0" smtClean="0"/>
              <a:t>What the N.T. Instructs on </a:t>
            </a:r>
            <a:r>
              <a:rPr lang="en-US" b="1" dirty="0" smtClean="0"/>
              <a:t>Singing</a:t>
            </a:r>
            <a:endParaRPr lang="en-US" b="1" dirty="0"/>
          </a:p>
        </p:txBody>
      </p:sp>
      <p:sp>
        <p:nvSpPr>
          <p:cNvPr id="3" name="Content Placeholder 2"/>
          <p:cNvSpPr>
            <a:spLocks noGrp="1"/>
          </p:cNvSpPr>
          <p:nvPr>
            <p:ph idx="1"/>
          </p:nvPr>
        </p:nvSpPr>
        <p:spPr>
          <a:xfrm>
            <a:off x="76200" y="838200"/>
            <a:ext cx="9067800" cy="6019800"/>
          </a:xfrm>
        </p:spPr>
        <p:txBody>
          <a:bodyPr/>
          <a:lstStyle/>
          <a:p>
            <a:pPr>
              <a:lnSpc>
                <a:spcPct val="90000"/>
              </a:lnSpc>
              <a:spcBef>
                <a:spcPts val="0"/>
              </a:spcBef>
              <a:spcAft>
                <a:spcPts val="600"/>
              </a:spcAft>
              <a:buClr>
                <a:srgbClr val="66FFFF"/>
              </a:buClr>
            </a:pPr>
            <a:r>
              <a:rPr lang="en-US" sz="3000" b="1" i="1" dirty="0" smtClean="0">
                <a:solidFill>
                  <a:srgbClr val="FFFF00"/>
                </a:solidFill>
              </a:rPr>
              <a:t>Matt. 26:30</a:t>
            </a:r>
            <a:r>
              <a:rPr lang="en-US" dirty="0" smtClean="0"/>
              <a:t> </a:t>
            </a:r>
            <a:r>
              <a:rPr lang="en-US" sz="2800" dirty="0" smtClean="0"/>
              <a:t>“</a:t>
            </a:r>
            <a:r>
              <a:rPr lang="en-US" sz="2800" dirty="0"/>
              <a:t>And when they had sung a hymn, they went out to the Mount of Olives.</a:t>
            </a:r>
            <a:r>
              <a:rPr lang="en-US" sz="2800" dirty="0" smtClean="0"/>
              <a:t>”</a:t>
            </a:r>
          </a:p>
          <a:p>
            <a:pPr>
              <a:lnSpc>
                <a:spcPct val="90000"/>
              </a:lnSpc>
              <a:spcBef>
                <a:spcPts val="0"/>
              </a:spcBef>
              <a:spcAft>
                <a:spcPts val="600"/>
              </a:spcAft>
              <a:buClr>
                <a:srgbClr val="66FFFF"/>
              </a:buClr>
            </a:pPr>
            <a:r>
              <a:rPr lang="en-US" sz="3000" b="1" i="1" dirty="0" smtClean="0">
                <a:solidFill>
                  <a:srgbClr val="FFFF00"/>
                </a:solidFill>
              </a:rPr>
              <a:t>Mark 14:26 </a:t>
            </a:r>
            <a:r>
              <a:rPr lang="en-US" sz="2800" dirty="0" smtClean="0"/>
              <a:t>“</a:t>
            </a:r>
            <a:r>
              <a:rPr lang="en-US" sz="2800" dirty="0"/>
              <a:t>And when they had sung a hymn, they went out to the Mount of Olives.</a:t>
            </a:r>
            <a:r>
              <a:rPr lang="en-US" sz="2800" dirty="0" smtClean="0"/>
              <a:t>”</a:t>
            </a:r>
          </a:p>
          <a:p>
            <a:pPr>
              <a:lnSpc>
                <a:spcPct val="90000"/>
              </a:lnSpc>
              <a:spcBef>
                <a:spcPts val="0"/>
              </a:spcBef>
              <a:spcAft>
                <a:spcPts val="600"/>
              </a:spcAft>
              <a:buClr>
                <a:srgbClr val="66FFFF"/>
              </a:buClr>
            </a:pPr>
            <a:r>
              <a:rPr lang="en-US" sz="3000" b="1" i="1" dirty="0" smtClean="0">
                <a:solidFill>
                  <a:srgbClr val="FFFF00"/>
                </a:solidFill>
              </a:rPr>
              <a:t>Acts 16:25 </a:t>
            </a:r>
            <a:r>
              <a:rPr lang="en-US" sz="2800" dirty="0" smtClean="0"/>
              <a:t>“</a:t>
            </a:r>
            <a:r>
              <a:rPr lang="en-US" sz="2800" b="1" baseline="30000" dirty="0"/>
              <a:t> </a:t>
            </a:r>
            <a:r>
              <a:rPr lang="en-US" sz="2800" dirty="0"/>
              <a:t>But at midnight Paul and Silas were praying and singing hymns to God, and the prisoners were listening to them.</a:t>
            </a:r>
            <a:r>
              <a:rPr lang="en-US" sz="2800" dirty="0" smtClean="0"/>
              <a:t>”</a:t>
            </a:r>
          </a:p>
          <a:p>
            <a:pPr>
              <a:lnSpc>
                <a:spcPct val="90000"/>
              </a:lnSpc>
              <a:spcBef>
                <a:spcPts val="0"/>
              </a:spcBef>
              <a:spcAft>
                <a:spcPts val="600"/>
              </a:spcAft>
              <a:buClr>
                <a:srgbClr val="66FFFF"/>
              </a:buClr>
            </a:pPr>
            <a:r>
              <a:rPr lang="en-US" sz="3000" b="1" i="1" dirty="0" smtClean="0">
                <a:solidFill>
                  <a:srgbClr val="FFFF00"/>
                </a:solidFill>
              </a:rPr>
              <a:t>Rom. 15:9 </a:t>
            </a:r>
            <a:r>
              <a:rPr lang="en-US" sz="2800" dirty="0" smtClean="0"/>
              <a:t>“…and </a:t>
            </a:r>
            <a:r>
              <a:rPr lang="en-US" sz="2800" dirty="0"/>
              <a:t>that the Gentiles might glorify </a:t>
            </a:r>
            <a:r>
              <a:rPr lang="en-US" sz="2800" dirty="0" smtClean="0"/>
              <a:t>God for His</a:t>
            </a:r>
            <a:r>
              <a:rPr lang="en-US" sz="2800" dirty="0"/>
              <a:t> mercy, as it is </a:t>
            </a:r>
            <a:r>
              <a:rPr lang="en-US" sz="2800" dirty="0" smtClean="0"/>
              <a:t>written: ‘For </a:t>
            </a:r>
            <a:r>
              <a:rPr lang="en-US" sz="2800" dirty="0"/>
              <a:t>this reason I </a:t>
            </a:r>
            <a:r>
              <a:rPr lang="en-US" sz="2800" dirty="0" smtClean="0"/>
              <a:t>will confess to </a:t>
            </a:r>
            <a:r>
              <a:rPr lang="en-US" sz="2800" dirty="0"/>
              <a:t>You</a:t>
            </a:r>
            <a:r>
              <a:rPr lang="en-US" sz="2400" dirty="0"/>
              <a:t> </a:t>
            </a:r>
            <a:r>
              <a:rPr lang="en-US" sz="2800" dirty="0"/>
              <a:t>among</a:t>
            </a:r>
            <a:r>
              <a:rPr lang="en-US" sz="2400" dirty="0"/>
              <a:t> </a:t>
            </a:r>
            <a:r>
              <a:rPr lang="en-US" sz="2800" dirty="0"/>
              <a:t>the</a:t>
            </a:r>
            <a:r>
              <a:rPr lang="en-US" sz="2400" dirty="0"/>
              <a:t> </a:t>
            </a:r>
            <a:r>
              <a:rPr lang="en-US" sz="2800" dirty="0" smtClean="0"/>
              <a:t>Gentiles,</a:t>
            </a:r>
            <a:r>
              <a:rPr lang="en-US" sz="2000" dirty="0"/>
              <a:t> </a:t>
            </a:r>
            <a:r>
              <a:rPr lang="en-US" sz="2800" dirty="0" smtClean="0"/>
              <a:t>and</a:t>
            </a:r>
            <a:r>
              <a:rPr lang="en-US" sz="2400" dirty="0" smtClean="0"/>
              <a:t> </a:t>
            </a:r>
            <a:r>
              <a:rPr lang="en-US" sz="2800" dirty="0"/>
              <a:t>sing</a:t>
            </a:r>
            <a:r>
              <a:rPr lang="en-US" sz="2400" dirty="0"/>
              <a:t> </a:t>
            </a:r>
            <a:r>
              <a:rPr lang="en-US" sz="2800" dirty="0"/>
              <a:t>to</a:t>
            </a:r>
            <a:r>
              <a:rPr lang="en-US" sz="2400" dirty="0"/>
              <a:t> </a:t>
            </a:r>
            <a:r>
              <a:rPr lang="en-US" sz="2800" dirty="0"/>
              <a:t>Your name</a:t>
            </a:r>
            <a:r>
              <a:rPr lang="en-US" sz="2800" dirty="0" smtClean="0"/>
              <a:t>.’”</a:t>
            </a:r>
            <a:r>
              <a:rPr lang="en-US" sz="2400" dirty="0" smtClean="0"/>
              <a:t>  </a:t>
            </a:r>
            <a:r>
              <a:rPr lang="en-US" sz="2200" dirty="0" smtClean="0">
                <a:solidFill>
                  <a:srgbClr val="FFC000"/>
                </a:solidFill>
              </a:rPr>
              <a:t>Psa. 18:41</a:t>
            </a:r>
            <a:endParaRPr lang="en-US" sz="2200" dirty="0" smtClean="0">
              <a:solidFill>
                <a:srgbClr val="FFC000"/>
              </a:solidFill>
            </a:endParaRPr>
          </a:p>
          <a:p>
            <a:pPr>
              <a:lnSpc>
                <a:spcPct val="90000"/>
              </a:lnSpc>
              <a:spcBef>
                <a:spcPts val="0"/>
              </a:spcBef>
              <a:spcAft>
                <a:spcPts val="600"/>
              </a:spcAft>
              <a:buClr>
                <a:srgbClr val="66FFFF"/>
              </a:buClr>
            </a:pPr>
            <a:r>
              <a:rPr lang="en-US" sz="3000" b="1" i="1" dirty="0" smtClean="0">
                <a:solidFill>
                  <a:srgbClr val="FFFF00"/>
                </a:solidFill>
              </a:rPr>
              <a:t>1 Cor. 14:15 </a:t>
            </a:r>
            <a:r>
              <a:rPr lang="en-US" sz="2800" dirty="0" smtClean="0"/>
              <a:t>“</a:t>
            </a:r>
            <a:r>
              <a:rPr lang="en-US" sz="2800" dirty="0"/>
              <a:t>What is the conclusion then? I will pray with the spirit, and I will also pray with the understanding. I will sing with the spirit, and I will also sing with the understanding</a:t>
            </a:r>
            <a:r>
              <a:rPr lang="en-US" sz="2800" dirty="0" smtClean="0"/>
              <a:t>.”</a:t>
            </a:r>
            <a:endParaRPr lang="en-US" sz="2800" dirty="0"/>
          </a:p>
        </p:txBody>
      </p:sp>
    </p:spTree>
    <p:extLst>
      <p:ext uri="{BB962C8B-B14F-4D97-AF65-F5344CB8AC3E}">
        <p14:creationId xmlns:p14="http://schemas.microsoft.com/office/powerpoint/2010/main" val="31474955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left)">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left)">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066800"/>
          </a:xfrm>
        </p:spPr>
        <p:txBody>
          <a:bodyPr/>
          <a:lstStyle/>
          <a:p>
            <a:r>
              <a:rPr lang="en-US" b="1" dirty="0" smtClean="0"/>
              <a:t>What the N.T. Instructs on </a:t>
            </a:r>
            <a:r>
              <a:rPr lang="en-US" b="1" dirty="0" smtClean="0"/>
              <a:t>Singing</a:t>
            </a:r>
            <a:endParaRPr lang="en-US" b="1" dirty="0"/>
          </a:p>
        </p:txBody>
      </p:sp>
      <p:sp>
        <p:nvSpPr>
          <p:cNvPr id="3" name="Content Placeholder 2"/>
          <p:cNvSpPr>
            <a:spLocks noGrp="1"/>
          </p:cNvSpPr>
          <p:nvPr>
            <p:ph idx="1"/>
          </p:nvPr>
        </p:nvSpPr>
        <p:spPr>
          <a:xfrm>
            <a:off x="76200" y="990600"/>
            <a:ext cx="9067800" cy="5867400"/>
          </a:xfrm>
        </p:spPr>
        <p:txBody>
          <a:bodyPr/>
          <a:lstStyle/>
          <a:p>
            <a:pPr>
              <a:lnSpc>
                <a:spcPct val="95000"/>
              </a:lnSpc>
              <a:spcBef>
                <a:spcPts val="0"/>
              </a:spcBef>
              <a:spcAft>
                <a:spcPts val="800"/>
              </a:spcAft>
              <a:buClr>
                <a:srgbClr val="66FFFF"/>
              </a:buClr>
            </a:pPr>
            <a:r>
              <a:rPr lang="en-US" sz="3000" b="1" i="1" dirty="0" smtClean="0">
                <a:solidFill>
                  <a:srgbClr val="FFFF00"/>
                </a:solidFill>
              </a:rPr>
              <a:t>Eph. 5:19 </a:t>
            </a:r>
            <a:r>
              <a:rPr lang="en-US" sz="2800" dirty="0" smtClean="0"/>
              <a:t>“…speaking </a:t>
            </a:r>
            <a:r>
              <a:rPr lang="en-US" sz="2800" dirty="0"/>
              <a:t>to one another in psalms and hymns and spiritual songs, singing and making melody in your heart to the </a:t>
            </a:r>
            <a:r>
              <a:rPr lang="en-US" sz="2800" dirty="0" smtClean="0"/>
              <a:t>Lord…”</a:t>
            </a:r>
          </a:p>
          <a:p>
            <a:pPr>
              <a:lnSpc>
                <a:spcPct val="95000"/>
              </a:lnSpc>
              <a:spcBef>
                <a:spcPts val="0"/>
              </a:spcBef>
              <a:spcAft>
                <a:spcPts val="800"/>
              </a:spcAft>
              <a:buClr>
                <a:srgbClr val="66FFFF"/>
              </a:buClr>
            </a:pPr>
            <a:r>
              <a:rPr lang="en-US" sz="3000" b="1" i="1" dirty="0" smtClean="0">
                <a:solidFill>
                  <a:srgbClr val="FFFF00"/>
                </a:solidFill>
              </a:rPr>
              <a:t>Col. 3:16 </a:t>
            </a:r>
            <a:r>
              <a:rPr lang="en-US" sz="2800" dirty="0" smtClean="0"/>
              <a:t>“</a:t>
            </a:r>
            <a:r>
              <a:rPr lang="en-US" sz="2800" dirty="0"/>
              <a:t>Let the word of Christ dwell in you richly in all wisdom, teaching and admonishing one another in psalms and hymns and spiritual songs, singing with grace in your hearts to the Lord.</a:t>
            </a:r>
            <a:r>
              <a:rPr lang="en-US" sz="2800" dirty="0" smtClean="0"/>
              <a:t>”</a:t>
            </a:r>
          </a:p>
          <a:p>
            <a:pPr>
              <a:lnSpc>
                <a:spcPct val="95000"/>
              </a:lnSpc>
              <a:spcBef>
                <a:spcPts val="0"/>
              </a:spcBef>
              <a:spcAft>
                <a:spcPts val="800"/>
              </a:spcAft>
              <a:buClr>
                <a:srgbClr val="66FFFF"/>
              </a:buClr>
            </a:pPr>
            <a:r>
              <a:rPr lang="en-US" sz="3000" b="1" i="1" dirty="0" smtClean="0">
                <a:solidFill>
                  <a:srgbClr val="FFFF00"/>
                </a:solidFill>
              </a:rPr>
              <a:t>Heb. 2:12 </a:t>
            </a:r>
            <a:r>
              <a:rPr lang="en-US" sz="2800" dirty="0" smtClean="0"/>
              <a:t>“…saying: ‘I </a:t>
            </a:r>
            <a:r>
              <a:rPr lang="en-US" sz="2800" dirty="0"/>
              <a:t>will declare Your name to My brethren</a:t>
            </a:r>
            <a:r>
              <a:rPr lang="en-US" sz="2800" dirty="0" smtClean="0"/>
              <a:t>; in </a:t>
            </a:r>
            <a:r>
              <a:rPr lang="en-US" sz="2800" dirty="0"/>
              <a:t>the midst of the assembly I will sing praise to You</a:t>
            </a:r>
            <a:r>
              <a:rPr lang="en-US" sz="2800" dirty="0" smtClean="0"/>
              <a:t>.’”  </a:t>
            </a:r>
            <a:r>
              <a:rPr lang="en-US" sz="2200" dirty="0" smtClean="0">
                <a:solidFill>
                  <a:srgbClr val="FFC000"/>
                </a:solidFill>
              </a:rPr>
              <a:t>Psa. 22:22</a:t>
            </a:r>
            <a:endParaRPr lang="en-US" sz="2800" dirty="0" smtClean="0"/>
          </a:p>
          <a:p>
            <a:pPr>
              <a:lnSpc>
                <a:spcPct val="95000"/>
              </a:lnSpc>
              <a:spcBef>
                <a:spcPts val="0"/>
              </a:spcBef>
              <a:spcAft>
                <a:spcPts val="800"/>
              </a:spcAft>
              <a:buClr>
                <a:srgbClr val="66FFFF"/>
              </a:buClr>
            </a:pPr>
            <a:r>
              <a:rPr lang="en-US" sz="3000" b="1" i="1" dirty="0" smtClean="0">
                <a:solidFill>
                  <a:srgbClr val="FFFF00"/>
                </a:solidFill>
              </a:rPr>
              <a:t>Jas. 5:13 </a:t>
            </a:r>
            <a:r>
              <a:rPr lang="en-US" sz="2800" dirty="0" smtClean="0"/>
              <a:t>“</a:t>
            </a:r>
            <a:r>
              <a:rPr lang="en-US" sz="2800" dirty="0"/>
              <a:t>Is anyone among you suffering? Let him pray. Is anyone cheerful? Let him sing psalms.</a:t>
            </a:r>
            <a:r>
              <a:rPr lang="en-US" sz="2800" dirty="0" smtClean="0"/>
              <a:t>”</a:t>
            </a:r>
            <a:endParaRPr lang="en-US" sz="2800" dirty="0"/>
          </a:p>
        </p:txBody>
      </p:sp>
    </p:spTree>
    <p:extLst>
      <p:ext uri="{BB962C8B-B14F-4D97-AF65-F5344CB8AC3E}">
        <p14:creationId xmlns:p14="http://schemas.microsoft.com/office/powerpoint/2010/main" val="11734498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left)">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9144000" cy="990600"/>
          </a:xfrm>
        </p:spPr>
        <p:txBody>
          <a:bodyPr/>
          <a:lstStyle/>
          <a:p>
            <a:r>
              <a:rPr lang="en-US" b="1" dirty="0" smtClean="0"/>
              <a:t>N.T. Authorizes Singing in Worship</a:t>
            </a:r>
            <a:r>
              <a:rPr lang="en-US" sz="2800" b="1" dirty="0" smtClean="0"/>
              <a:t>…</a:t>
            </a:r>
            <a:endParaRPr lang="en-US" sz="2800" b="1" dirty="0"/>
          </a:p>
        </p:txBody>
      </p:sp>
      <p:sp>
        <p:nvSpPr>
          <p:cNvPr id="3" name="Content Placeholder 2"/>
          <p:cNvSpPr>
            <a:spLocks noGrp="1"/>
          </p:cNvSpPr>
          <p:nvPr>
            <p:ph idx="1"/>
          </p:nvPr>
        </p:nvSpPr>
        <p:spPr>
          <a:xfrm>
            <a:off x="152400" y="1143000"/>
            <a:ext cx="4419600" cy="5715000"/>
          </a:xfrm>
        </p:spPr>
        <p:txBody>
          <a:bodyPr/>
          <a:lstStyle/>
          <a:p>
            <a:pPr marL="0" indent="0">
              <a:spcBef>
                <a:spcPts val="0"/>
              </a:spcBef>
              <a:spcAft>
                <a:spcPts val="1000"/>
              </a:spcAft>
              <a:buNone/>
              <a:tabLst>
                <a:tab pos="2286000" algn="l"/>
              </a:tabLst>
            </a:pPr>
            <a:r>
              <a:rPr lang="en-US" b="1" i="1" dirty="0" smtClean="0">
                <a:solidFill>
                  <a:srgbClr val="FFFF00"/>
                </a:solidFill>
              </a:rPr>
              <a:t>Matt. 26:30</a:t>
            </a:r>
            <a:r>
              <a:rPr lang="en-US" dirty="0"/>
              <a:t>	</a:t>
            </a:r>
            <a:r>
              <a:rPr lang="en-US" b="1" dirty="0" smtClean="0"/>
              <a:t>“sung”</a:t>
            </a:r>
          </a:p>
          <a:p>
            <a:pPr marL="0" indent="0">
              <a:spcBef>
                <a:spcPts val="0"/>
              </a:spcBef>
              <a:spcAft>
                <a:spcPts val="1000"/>
              </a:spcAft>
              <a:buNone/>
              <a:tabLst>
                <a:tab pos="2286000" algn="l"/>
              </a:tabLst>
            </a:pPr>
            <a:r>
              <a:rPr lang="en-US" b="1" i="1" dirty="0" smtClean="0">
                <a:solidFill>
                  <a:srgbClr val="FFFF00"/>
                </a:solidFill>
              </a:rPr>
              <a:t>Mark 14:26	</a:t>
            </a:r>
            <a:r>
              <a:rPr lang="en-US" b="1" dirty="0" smtClean="0"/>
              <a:t>“sung”</a:t>
            </a:r>
          </a:p>
          <a:p>
            <a:pPr marL="0" indent="0">
              <a:spcBef>
                <a:spcPts val="0"/>
              </a:spcBef>
              <a:spcAft>
                <a:spcPts val="1000"/>
              </a:spcAft>
              <a:buNone/>
              <a:tabLst>
                <a:tab pos="2286000" algn="l"/>
              </a:tabLst>
            </a:pPr>
            <a:r>
              <a:rPr lang="en-US" b="1" i="1" dirty="0" smtClean="0">
                <a:solidFill>
                  <a:srgbClr val="FFFF00"/>
                </a:solidFill>
              </a:rPr>
              <a:t>Acts 16:25	</a:t>
            </a:r>
            <a:r>
              <a:rPr lang="en-US" b="1" dirty="0" smtClean="0"/>
              <a:t>“singing”</a:t>
            </a:r>
          </a:p>
          <a:p>
            <a:pPr marL="0" indent="0">
              <a:spcBef>
                <a:spcPts val="0"/>
              </a:spcBef>
              <a:spcAft>
                <a:spcPts val="1000"/>
              </a:spcAft>
              <a:buNone/>
              <a:tabLst>
                <a:tab pos="2286000" algn="l"/>
              </a:tabLst>
            </a:pPr>
            <a:r>
              <a:rPr lang="en-US" b="1" i="1" dirty="0" smtClean="0">
                <a:solidFill>
                  <a:srgbClr val="FFFF00"/>
                </a:solidFill>
              </a:rPr>
              <a:t>Rom. 15:9	</a:t>
            </a:r>
            <a:r>
              <a:rPr lang="en-US" b="1" dirty="0" smtClean="0"/>
              <a:t>“sing”</a:t>
            </a:r>
          </a:p>
          <a:p>
            <a:pPr marL="0" indent="0">
              <a:spcBef>
                <a:spcPts val="0"/>
              </a:spcBef>
              <a:spcAft>
                <a:spcPts val="1000"/>
              </a:spcAft>
              <a:buNone/>
              <a:tabLst>
                <a:tab pos="2286000" algn="l"/>
              </a:tabLst>
            </a:pPr>
            <a:r>
              <a:rPr lang="en-US" b="1" i="1" dirty="0">
                <a:solidFill>
                  <a:srgbClr val="FFFF00"/>
                </a:solidFill>
              </a:rPr>
              <a:t>1 Cor. </a:t>
            </a:r>
            <a:r>
              <a:rPr lang="en-US" b="1" i="1" dirty="0" smtClean="0">
                <a:solidFill>
                  <a:srgbClr val="FFFF00"/>
                </a:solidFill>
              </a:rPr>
              <a:t>14:15	</a:t>
            </a:r>
            <a:r>
              <a:rPr lang="en-US" b="1" dirty="0" smtClean="0"/>
              <a:t>“sing”</a:t>
            </a:r>
          </a:p>
          <a:p>
            <a:pPr marL="0" indent="0">
              <a:spcBef>
                <a:spcPts val="0"/>
              </a:spcBef>
              <a:spcAft>
                <a:spcPts val="1000"/>
              </a:spcAft>
              <a:buNone/>
              <a:tabLst>
                <a:tab pos="2286000" algn="l"/>
              </a:tabLst>
            </a:pPr>
            <a:r>
              <a:rPr lang="en-US" b="1" i="1" dirty="0">
                <a:solidFill>
                  <a:srgbClr val="FFFF00"/>
                </a:solidFill>
              </a:rPr>
              <a:t>Eph. </a:t>
            </a:r>
            <a:r>
              <a:rPr lang="en-US" b="1" i="1" dirty="0" smtClean="0">
                <a:solidFill>
                  <a:srgbClr val="FFFF00"/>
                </a:solidFill>
              </a:rPr>
              <a:t>5:19	</a:t>
            </a:r>
            <a:r>
              <a:rPr lang="en-US" b="1" dirty="0" smtClean="0"/>
              <a:t>“singing”</a:t>
            </a:r>
          </a:p>
          <a:p>
            <a:pPr marL="0" indent="0">
              <a:spcBef>
                <a:spcPts val="0"/>
              </a:spcBef>
              <a:spcAft>
                <a:spcPts val="1000"/>
              </a:spcAft>
              <a:buNone/>
              <a:tabLst>
                <a:tab pos="2286000" algn="l"/>
              </a:tabLst>
            </a:pPr>
            <a:r>
              <a:rPr lang="en-US" b="1" i="1" dirty="0">
                <a:solidFill>
                  <a:srgbClr val="FFFF00"/>
                </a:solidFill>
              </a:rPr>
              <a:t>Col. </a:t>
            </a:r>
            <a:r>
              <a:rPr lang="en-US" b="1" i="1" dirty="0" smtClean="0">
                <a:solidFill>
                  <a:srgbClr val="FFFF00"/>
                </a:solidFill>
              </a:rPr>
              <a:t>3:16	</a:t>
            </a:r>
            <a:r>
              <a:rPr lang="en-US" b="1" dirty="0" smtClean="0"/>
              <a:t>“singing”</a:t>
            </a:r>
          </a:p>
          <a:p>
            <a:pPr marL="0" indent="0">
              <a:spcBef>
                <a:spcPts val="0"/>
              </a:spcBef>
              <a:spcAft>
                <a:spcPts val="1000"/>
              </a:spcAft>
              <a:buNone/>
              <a:tabLst>
                <a:tab pos="2286000" algn="l"/>
              </a:tabLst>
            </a:pPr>
            <a:r>
              <a:rPr lang="en-US" b="1" i="1" dirty="0" smtClean="0">
                <a:solidFill>
                  <a:srgbClr val="FFFF00"/>
                </a:solidFill>
              </a:rPr>
              <a:t>Heb. 2:12	</a:t>
            </a:r>
            <a:r>
              <a:rPr lang="en-US" b="1" dirty="0" smtClean="0"/>
              <a:t>“sing”</a:t>
            </a:r>
          </a:p>
          <a:p>
            <a:pPr marL="0" indent="0">
              <a:spcBef>
                <a:spcPts val="0"/>
              </a:spcBef>
              <a:spcAft>
                <a:spcPts val="1000"/>
              </a:spcAft>
              <a:buNone/>
              <a:tabLst>
                <a:tab pos="2286000" algn="l"/>
              </a:tabLst>
            </a:pPr>
            <a:r>
              <a:rPr lang="en-US" b="1" i="1" dirty="0" smtClean="0">
                <a:solidFill>
                  <a:srgbClr val="FFFF00"/>
                </a:solidFill>
              </a:rPr>
              <a:t>Jas. 5:13	</a:t>
            </a:r>
            <a:r>
              <a:rPr lang="en-US" b="1" dirty="0" smtClean="0"/>
              <a:t>“sing”</a:t>
            </a:r>
            <a:endParaRPr lang="en-US" b="1" dirty="0"/>
          </a:p>
        </p:txBody>
      </p:sp>
      <p:sp>
        <p:nvSpPr>
          <p:cNvPr id="5" name="Content Placeholder 2"/>
          <p:cNvSpPr txBox="1">
            <a:spLocks/>
          </p:cNvSpPr>
          <p:nvPr/>
        </p:nvSpPr>
        <p:spPr bwMode="auto">
          <a:xfrm>
            <a:off x="4191000" y="1143000"/>
            <a:ext cx="4953000" cy="5486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lr>
                <a:schemeClr val="tx2"/>
              </a:buClr>
              <a:buChar char="•"/>
              <a:defRPr sz="3200">
                <a:solidFill>
                  <a:schemeClr val="tx1"/>
                </a:solidFill>
                <a:latin typeface="Times New Roman" panose="02020603050405020304" pitchFamily="18" charset="0"/>
                <a:ea typeface="+mn-ea"/>
                <a:cs typeface="+mn-cs"/>
              </a:defRPr>
            </a:lvl1pPr>
            <a:lvl2pPr marL="742950" indent="-285750" algn="l" rtl="0" eaLnBrk="0" fontAlgn="base" hangingPunct="0">
              <a:spcBef>
                <a:spcPct val="20000"/>
              </a:spcBef>
              <a:spcAft>
                <a:spcPct val="0"/>
              </a:spcAft>
              <a:buClr>
                <a:schemeClr val="tx1"/>
              </a:buClr>
              <a:buChar char="•"/>
              <a:defRPr sz="3200">
                <a:solidFill>
                  <a:schemeClr val="tx1"/>
                </a:solidFill>
                <a:latin typeface="Times New Roman" panose="02020603050405020304" pitchFamily="18" charset="0"/>
              </a:defRPr>
            </a:lvl2pPr>
            <a:lvl3pPr marL="1143000" indent="-228600" algn="l" rtl="0" eaLnBrk="0" fontAlgn="base" hangingPunct="0">
              <a:spcBef>
                <a:spcPct val="20000"/>
              </a:spcBef>
              <a:spcAft>
                <a:spcPct val="0"/>
              </a:spcAft>
              <a:buClr>
                <a:schemeClr val="tx1"/>
              </a:buClr>
              <a:buChar char="•"/>
              <a:defRPr sz="3200">
                <a:solidFill>
                  <a:schemeClr val="tx1"/>
                </a:solidFill>
                <a:latin typeface="Times New Roman" panose="02020603050405020304" pitchFamily="18" charset="0"/>
              </a:defRPr>
            </a:lvl3pPr>
            <a:lvl4pPr marL="1600200" indent="-228600" algn="l" rtl="0" eaLnBrk="0" fontAlgn="base" hangingPunct="0">
              <a:spcBef>
                <a:spcPct val="20000"/>
              </a:spcBef>
              <a:spcAft>
                <a:spcPct val="0"/>
              </a:spcAft>
              <a:buClr>
                <a:schemeClr val="tx2"/>
              </a:buClr>
              <a:buChar char="•"/>
              <a:defRPr sz="3200">
                <a:solidFill>
                  <a:schemeClr val="tx1"/>
                </a:solidFill>
                <a:latin typeface="Times New Roman" panose="02020603050405020304" pitchFamily="18" charset="0"/>
              </a:defRPr>
            </a:lvl4pPr>
            <a:lvl5pPr marL="2057400" indent="-228600" algn="l" rtl="0" eaLnBrk="0" fontAlgn="base" hangingPunct="0">
              <a:spcBef>
                <a:spcPct val="20000"/>
              </a:spcBef>
              <a:spcAft>
                <a:spcPct val="0"/>
              </a:spcAft>
              <a:buClr>
                <a:schemeClr val="tx1"/>
              </a:buClr>
              <a:buChar char="•"/>
              <a:defRPr sz="3200">
                <a:solidFill>
                  <a:schemeClr val="tx1"/>
                </a:solidFill>
                <a:latin typeface="Times New Roman" panose="02020603050405020304" pitchFamily="18" charset="0"/>
              </a:defRPr>
            </a:lvl5pPr>
            <a:lvl6pPr marL="2514600" indent="-228600" algn="l" rtl="0" eaLnBrk="0" fontAlgn="base" hangingPunct="0">
              <a:spcBef>
                <a:spcPct val="20000"/>
              </a:spcBef>
              <a:spcAft>
                <a:spcPct val="0"/>
              </a:spcAft>
              <a:buClr>
                <a:schemeClr val="tx1"/>
              </a:buClr>
              <a:buChar char="•"/>
              <a:defRPr sz="3200">
                <a:solidFill>
                  <a:schemeClr val="tx1"/>
                </a:solidFill>
                <a:latin typeface="+mn-lt"/>
              </a:defRPr>
            </a:lvl6pPr>
            <a:lvl7pPr marL="2971800" indent="-228600" algn="l" rtl="0" eaLnBrk="0" fontAlgn="base" hangingPunct="0">
              <a:spcBef>
                <a:spcPct val="20000"/>
              </a:spcBef>
              <a:spcAft>
                <a:spcPct val="0"/>
              </a:spcAft>
              <a:buClr>
                <a:schemeClr val="tx1"/>
              </a:buClr>
              <a:buChar char="•"/>
              <a:defRPr sz="3200">
                <a:solidFill>
                  <a:schemeClr val="tx1"/>
                </a:solidFill>
                <a:latin typeface="+mn-lt"/>
              </a:defRPr>
            </a:lvl7pPr>
            <a:lvl8pPr marL="3429000" indent="-228600" algn="l" rtl="0" eaLnBrk="0" fontAlgn="base" hangingPunct="0">
              <a:spcBef>
                <a:spcPct val="20000"/>
              </a:spcBef>
              <a:spcAft>
                <a:spcPct val="0"/>
              </a:spcAft>
              <a:buClr>
                <a:schemeClr val="tx1"/>
              </a:buClr>
              <a:buChar char="•"/>
              <a:defRPr sz="3200">
                <a:solidFill>
                  <a:schemeClr val="tx1"/>
                </a:solidFill>
                <a:latin typeface="+mn-lt"/>
              </a:defRPr>
            </a:lvl8pPr>
            <a:lvl9pPr marL="3886200" indent="-228600" algn="l" rtl="0" eaLnBrk="0" fontAlgn="base" hangingPunct="0">
              <a:spcBef>
                <a:spcPct val="20000"/>
              </a:spcBef>
              <a:spcAft>
                <a:spcPct val="0"/>
              </a:spcAft>
              <a:buClr>
                <a:schemeClr val="tx1"/>
              </a:buClr>
              <a:buChar char="•"/>
              <a:defRPr sz="3200">
                <a:solidFill>
                  <a:schemeClr val="tx1"/>
                </a:solidFill>
                <a:latin typeface="+mn-lt"/>
              </a:defRPr>
            </a:lvl9pPr>
          </a:lstStyle>
          <a:p>
            <a:pPr>
              <a:spcBef>
                <a:spcPts val="0"/>
              </a:spcBef>
              <a:spcAft>
                <a:spcPts val="1000"/>
              </a:spcAft>
              <a:buClr>
                <a:schemeClr val="tx1"/>
              </a:buClr>
              <a:buFont typeface="Book Antiqua" panose="02040602050305030304" pitchFamily="18" charset="0"/>
              <a:buChar char="−"/>
              <a:tabLst>
                <a:tab pos="2286000" algn="l"/>
              </a:tabLst>
            </a:pPr>
            <a:r>
              <a:rPr lang="en-US" b="1" kern="0" dirty="0" smtClean="0">
                <a:solidFill>
                  <a:srgbClr val="66FFFF"/>
                </a:solidFill>
              </a:rPr>
              <a:t>In </a:t>
            </a:r>
            <a:r>
              <a:rPr lang="en-US" b="1" kern="0" dirty="0">
                <a:solidFill>
                  <a:srgbClr val="66FFFF"/>
                </a:solidFill>
              </a:rPr>
              <a:t>Individual Action</a:t>
            </a:r>
          </a:p>
          <a:p>
            <a:pPr>
              <a:spcBef>
                <a:spcPts val="0"/>
              </a:spcBef>
              <a:spcAft>
                <a:spcPts val="1000"/>
              </a:spcAft>
              <a:buClr>
                <a:schemeClr val="tx1"/>
              </a:buClr>
              <a:buFont typeface="Book Antiqua" panose="02040602050305030304" pitchFamily="18" charset="0"/>
              <a:buChar char="−"/>
              <a:tabLst>
                <a:tab pos="2286000" algn="l"/>
              </a:tabLst>
            </a:pPr>
            <a:r>
              <a:rPr lang="en-US" b="1" kern="0" dirty="0">
                <a:solidFill>
                  <a:srgbClr val="66FFFF"/>
                </a:solidFill>
              </a:rPr>
              <a:t>In Individual Action</a:t>
            </a:r>
          </a:p>
          <a:p>
            <a:pPr>
              <a:spcBef>
                <a:spcPts val="0"/>
              </a:spcBef>
              <a:spcAft>
                <a:spcPts val="1000"/>
              </a:spcAft>
              <a:buClr>
                <a:schemeClr val="tx1"/>
              </a:buClr>
              <a:buFont typeface="Book Antiqua" panose="02040602050305030304" pitchFamily="18" charset="0"/>
              <a:buChar char="−"/>
              <a:tabLst>
                <a:tab pos="2286000" algn="l"/>
              </a:tabLst>
            </a:pPr>
            <a:r>
              <a:rPr lang="en-US" b="1" kern="0" dirty="0">
                <a:solidFill>
                  <a:srgbClr val="66FFFF"/>
                </a:solidFill>
              </a:rPr>
              <a:t>In Individual Action</a:t>
            </a:r>
          </a:p>
          <a:p>
            <a:pPr>
              <a:spcBef>
                <a:spcPts val="0"/>
              </a:spcBef>
              <a:spcAft>
                <a:spcPts val="1000"/>
              </a:spcAft>
              <a:buClr>
                <a:schemeClr val="tx1"/>
              </a:buClr>
              <a:buFont typeface="Book Antiqua" panose="02040602050305030304" pitchFamily="18" charset="0"/>
              <a:buChar char="−"/>
              <a:tabLst>
                <a:tab pos="2286000" algn="l"/>
              </a:tabLst>
            </a:pPr>
            <a:r>
              <a:rPr lang="en-US" b="1" kern="0" dirty="0">
                <a:solidFill>
                  <a:srgbClr val="66FFFF"/>
                </a:solidFill>
              </a:rPr>
              <a:t>General</a:t>
            </a:r>
          </a:p>
          <a:p>
            <a:pPr>
              <a:spcBef>
                <a:spcPts val="0"/>
              </a:spcBef>
              <a:spcAft>
                <a:spcPts val="1000"/>
              </a:spcAft>
              <a:buClr>
                <a:schemeClr val="tx1"/>
              </a:buClr>
              <a:buFont typeface="Book Antiqua" panose="02040602050305030304" pitchFamily="18" charset="0"/>
              <a:buChar char="−"/>
              <a:tabLst>
                <a:tab pos="2286000" algn="l"/>
              </a:tabLst>
            </a:pPr>
            <a:r>
              <a:rPr lang="en-US" b="1" kern="0" dirty="0">
                <a:solidFill>
                  <a:srgbClr val="66FFFF"/>
                </a:solidFill>
              </a:rPr>
              <a:t>General</a:t>
            </a:r>
          </a:p>
          <a:p>
            <a:pPr>
              <a:spcBef>
                <a:spcPts val="0"/>
              </a:spcBef>
              <a:spcAft>
                <a:spcPts val="1000"/>
              </a:spcAft>
              <a:buClr>
                <a:schemeClr val="tx1"/>
              </a:buClr>
              <a:buFont typeface="Book Antiqua" panose="02040602050305030304" pitchFamily="18" charset="0"/>
              <a:buChar char="−"/>
              <a:tabLst>
                <a:tab pos="2286000" algn="l"/>
              </a:tabLst>
            </a:pPr>
            <a:r>
              <a:rPr lang="en-US" b="1" kern="0" dirty="0">
                <a:solidFill>
                  <a:srgbClr val="66FFFF"/>
                </a:solidFill>
              </a:rPr>
              <a:t>In Congregational Action</a:t>
            </a:r>
          </a:p>
          <a:p>
            <a:pPr>
              <a:spcBef>
                <a:spcPts val="0"/>
              </a:spcBef>
              <a:spcAft>
                <a:spcPts val="1000"/>
              </a:spcAft>
              <a:buClr>
                <a:schemeClr val="tx1"/>
              </a:buClr>
              <a:buFont typeface="Book Antiqua" panose="02040602050305030304" pitchFamily="18" charset="0"/>
              <a:buChar char="−"/>
              <a:tabLst>
                <a:tab pos="2286000" algn="l"/>
              </a:tabLst>
            </a:pPr>
            <a:r>
              <a:rPr lang="en-US" b="1" kern="0" dirty="0">
                <a:solidFill>
                  <a:srgbClr val="66FFFF"/>
                </a:solidFill>
              </a:rPr>
              <a:t>In Congregational Action</a:t>
            </a:r>
          </a:p>
          <a:p>
            <a:pPr>
              <a:spcBef>
                <a:spcPts val="0"/>
              </a:spcBef>
              <a:spcAft>
                <a:spcPts val="1000"/>
              </a:spcAft>
              <a:buClr>
                <a:schemeClr val="tx1"/>
              </a:buClr>
              <a:buFont typeface="Book Antiqua" panose="02040602050305030304" pitchFamily="18" charset="0"/>
              <a:buChar char="−"/>
              <a:tabLst>
                <a:tab pos="2286000" algn="l"/>
              </a:tabLst>
            </a:pPr>
            <a:r>
              <a:rPr lang="en-US" b="1" kern="0" dirty="0">
                <a:solidFill>
                  <a:srgbClr val="66FFFF"/>
                </a:solidFill>
              </a:rPr>
              <a:t>In Congregational Action</a:t>
            </a:r>
          </a:p>
          <a:p>
            <a:pPr>
              <a:spcBef>
                <a:spcPts val="0"/>
              </a:spcBef>
              <a:spcAft>
                <a:spcPts val="1000"/>
              </a:spcAft>
              <a:buClr>
                <a:schemeClr val="tx1"/>
              </a:buClr>
              <a:buFont typeface="Book Antiqua" panose="02040602050305030304" pitchFamily="18" charset="0"/>
              <a:buChar char="−"/>
              <a:tabLst>
                <a:tab pos="2286000" algn="l"/>
              </a:tabLst>
            </a:pPr>
            <a:r>
              <a:rPr lang="en-US" b="1" kern="0" dirty="0" smtClean="0">
                <a:solidFill>
                  <a:srgbClr val="66FFFF"/>
                </a:solidFill>
              </a:rPr>
              <a:t>General</a:t>
            </a:r>
            <a:endParaRPr lang="en-US" kern="0" dirty="0"/>
          </a:p>
        </p:txBody>
      </p:sp>
    </p:spTree>
    <p:extLst>
      <p:ext uri="{BB962C8B-B14F-4D97-AF65-F5344CB8AC3E}">
        <p14:creationId xmlns:p14="http://schemas.microsoft.com/office/powerpoint/2010/main" val="28283901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left)">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wipe(left)">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wipe(left)">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wipe(left)">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wipe(left)">
                                      <p:cBhvr>
                                        <p:cTn id="27" dur="500"/>
                                        <p:tgtEl>
                                          <p:spTgt spid="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5">
                                            <p:txEl>
                                              <p:pRg st="5" end="5"/>
                                            </p:txEl>
                                          </p:spTgt>
                                        </p:tgtEl>
                                        <p:attrNameLst>
                                          <p:attrName>style.visibility</p:attrName>
                                        </p:attrNameLst>
                                      </p:cBhvr>
                                      <p:to>
                                        <p:strVal val="visible"/>
                                      </p:to>
                                    </p:set>
                                    <p:animEffect transition="in" filter="wipe(left)">
                                      <p:cBhvr>
                                        <p:cTn id="32" dur="500"/>
                                        <p:tgtEl>
                                          <p:spTgt spid="5">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5">
                                            <p:txEl>
                                              <p:pRg st="6" end="6"/>
                                            </p:txEl>
                                          </p:spTgt>
                                        </p:tgtEl>
                                        <p:attrNameLst>
                                          <p:attrName>style.visibility</p:attrName>
                                        </p:attrNameLst>
                                      </p:cBhvr>
                                      <p:to>
                                        <p:strVal val="visible"/>
                                      </p:to>
                                    </p:set>
                                    <p:animEffect transition="in" filter="wipe(left)">
                                      <p:cBhvr>
                                        <p:cTn id="37" dur="500"/>
                                        <p:tgtEl>
                                          <p:spTgt spid="5">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5">
                                            <p:txEl>
                                              <p:pRg st="7" end="7"/>
                                            </p:txEl>
                                          </p:spTgt>
                                        </p:tgtEl>
                                        <p:attrNameLst>
                                          <p:attrName>style.visibility</p:attrName>
                                        </p:attrNameLst>
                                      </p:cBhvr>
                                      <p:to>
                                        <p:strVal val="visible"/>
                                      </p:to>
                                    </p:set>
                                    <p:animEffect transition="in" filter="wipe(left)">
                                      <p:cBhvr>
                                        <p:cTn id="42" dur="500"/>
                                        <p:tgtEl>
                                          <p:spTgt spid="5">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grpId="0" nodeType="clickEffect">
                                  <p:stCondLst>
                                    <p:cond delay="0"/>
                                  </p:stCondLst>
                                  <p:childTnLst>
                                    <p:set>
                                      <p:cBhvr>
                                        <p:cTn id="46" dur="1" fill="hold">
                                          <p:stCondLst>
                                            <p:cond delay="0"/>
                                          </p:stCondLst>
                                        </p:cTn>
                                        <p:tgtEl>
                                          <p:spTgt spid="5">
                                            <p:txEl>
                                              <p:pRg st="8" end="8"/>
                                            </p:txEl>
                                          </p:spTgt>
                                        </p:tgtEl>
                                        <p:attrNameLst>
                                          <p:attrName>style.visibility</p:attrName>
                                        </p:attrNameLst>
                                      </p:cBhvr>
                                      <p:to>
                                        <p:strVal val="visible"/>
                                      </p:to>
                                    </p:set>
                                    <p:animEffect transition="in" filter="wipe(left)">
                                      <p:cBhvr>
                                        <p:cTn id="47" dur="500"/>
                                        <p:tgtEl>
                                          <p:spTgt spid="5">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xfrm>
            <a:off x="0" y="152400"/>
            <a:ext cx="9144000" cy="1143000"/>
          </a:xfrm>
          <a:effectLst>
            <a:outerShdw dist="35921" dir="2700000" algn="ctr" rotWithShape="0">
              <a:srgbClr val="000000"/>
            </a:outerShdw>
          </a:effectLst>
        </p:spPr>
        <p:txBody>
          <a:bodyPr/>
          <a:lstStyle/>
          <a:p>
            <a:r>
              <a:rPr lang="en-US" altLang="en-US" sz="4600" b="1" dirty="0"/>
              <a:t>Singing Was Public &amp; Private</a:t>
            </a:r>
          </a:p>
        </p:txBody>
      </p:sp>
      <p:sp>
        <p:nvSpPr>
          <p:cNvPr id="46083" name="Rectangle 3"/>
          <p:cNvSpPr>
            <a:spLocks noGrp="1" noChangeArrowheads="1"/>
          </p:cNvSpPr>
          <p:nvPr>
            <p:ph type="body" idx="1"/>
          </p:nvPr>
        </p:nvSpPr>
        <p:spPr>
          <a:xfrm>
            <a:off x="76200" y="1219200"/>
            <a:ext cx="9067800" cy="5562600"/>
          </a:xfrm>
        </p:spPr>
        <p:txBody>
          <a:bodyPr/>
          <a:lstStyle/>
          <a:p>
            <a:r>
              <a:rPr lang="en-US" altLang="en-US" sz="3500" dirty="0"/>
              <a:t>Christians sang praises to God when assembled</a:t>
            </a:r>
          </a:p>
          <a:p>
            <a:pPr lvl="1"/>
            <a:r>
              <a:rPr lang="en-US" altLang="en-US" b="1" i="1" dirty="0">
                <a:solidFill>
                  <a:schemeClr val="tx2"/>
                </a:solidFill>
              </a:rPr>
              <a:t>Heb. 2:12</a:t>
            </a:r>
            <a:r>
              <a:rPr lang="en-US" altLang="en-US" dirty="0"/>
              <a:t>; </a:t>
            </a:r>
            <a:r>
              <a:rPr lang="en-US" altLang="en-US" b="1" i="1" dirty="0">
                <a:solidFill>
                  <a:schemeClr val="tx2"/>
                </a:solidFill>
              </a:rPr>
              <a:t>Eph. 5:19</a:t>
            </a:r>
            <a:r>
              <a:rPr lang="en-US" altLang="en-US" dirty="0"/>
              <a:t>;</a:t>
            </a:r>
            <a:r>
              <a:rPr lang="en-US" altLang="en-US" b="1" i="1" dirty="0">
                <a:solidFill>
                  <a:schemeClr val="tx2"/>
                </a:solidFill>
              </a:rPr>
              <a:t> Col. 3:16</a:t>
            </a:r>
          </a:p>
          <a:p>
            <a:r>
              <a:rPr lang="en-US" altLang="en-US" sz="3500" dirty="0"/>
              <a:t>Christians sang together outside the </a:t>
            </a:r>
            <a:r>
              <a:rPr lang="en-US" altLang="en-US" sz="3500" dirty="0" smtClean="0"/>
              <a:t>assembly (acting as individuals, not assembled church)</a:t>
            </a:r>
            <a:endParaRPr lang="en-US" altLang="en-US" sz="3500" dirty="0"/>
          </a:p>
          <a:p>
            <a:pPr lvl="1"/>
            <a:r>
              <a:rPr lang="en-US" altLang="en-US" b="1" i="1" dirty="0">
                <a:solidFill>
                  <a:schemeClr val="tx2"/>
                </a:solidFill>
              </a:rPr>
              <a:t>Acts 16:25</a:t>
            </a:r>
          </a:p>
          <a:p>
            <a:r>
              <a:rPr lang="en-US" altLang="en-US" sz="3500" dirty="0"/>
              <a:t>Singing praises may be done individually</a:t>
            </a:r>
          </a:p>
          <a:p>
            <a:pPr lvl="1"/>
            <a:r>
              <a:rPr lang="en-US" altLang="en-US" b="1" i="1" dirty="0">
                <a:solidFill>
                  <a:schemeClr val="tx2"/>
                </a:solidFill>
              </a:rPr>
              <a:t>Jas. 5:13</a:t>
            </a:r>
            <a:r>
              <a:rPr lang="en-US" altLang="en-US" dirty="0"/>
              <a:t>; </a:t>
            </a:r>
            <a:r>
              <a:rPr lang="en-US" altLang="en-US" b="1" i="1" dirty="0">
                <a:solidFill>
                  <a:schemeClr val="tx2"/>
                </a:solidFill>
              </a:rPr>
              <a:t>1 Cor. 14:15</a:t>
            </a:r>
            <a:endParaRPr lang="en-US" altLang="en-US" dirty="0"/>
          </a:p>
          <a:p>
            <a:r>
              <a:rPr lang="en-US" altLang="en-US" sz="3500" dirty="0"/>
              <a:t>Worship in song always demands individual reverence in spirit &amp; songs proclaiming truth</a:t>
            </a:r>
          </a:p>
        </p:txBody>
      </p:sp>
    </p:spTree>
    <p:extLst>
      <p:ext uri="{BB962C8B-B14F-4D97-AF65-F5344CB8AC3E}">
        <p14:creationId xmlns:p14="http://schemas.microsoft.com/office/powerpoint/2010/main" val="128392011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6" fill="hold" grpId="0" nodeType="clickEffect">
                                  <p:stCondLst>
                                    <p:cond delay="0"/>
                                  </p:stCondLst>
                                  <p:childTnLst>
                                    <p:set>
                                      <p:cBhvr>
                                        <p:cTn id="6" dur="1" fill="hold">
                                          <p:stCondLst>
                                            <p:cond delay="0"/>
                                          </p:stCondLst>
                                        </p:cTn>
                                        <p:tgtEl>
                                          <p:spTgt spid="46083">
                                            <p:txEl>
                                              <p:pRg st="0" end="0"/>
                                            </p:txEl>
                                          </p:spTgt>
                                        </p:tgtEl>
                                        <p:attrNameLst>
                                          <p:attrName>style.visibility</p:attrName>
                                        </p:attrNameLst>
                                      </p:cBhvr>
                                      <p:to>
                                        <p:strVal val="visible"/>
                                      </p:to>
                                    </p:set>
                                    <p:anim calcmode="lin" valueType="num">
                                      <p:cBhvr additive="base">
                                        <p:cTn id="7" dur="500" fill="hold"/>
                                        <p:tgtEl>
                                          <p:spTgt spid="46083">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4608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6" fill="hold" grpId="0" nodeType="clickEffect">
                                  <p:stCondLst>
                                    <p:cond delay="0"/>
                                  </p:stCondLst>
                                  <p:childTnLst>
                                    <p:set>
                                      <p:cBhvr>
                                        <p:cTn id="12" dur="1" fill="hold">
                                          <p:stCondLst>
                                            <p:cond delay="0"/>
                                          </p:stCondLst>
                                        </p:cTn>
                                        <p:tgtEl>
                                          <p:spTgt spid="46083">
                                            <p:txEl>
                                              <p:pRg st="1" end="1"/>
                                            </p:txEl>
                                          </p:spTgt>
                                        </p:tgtEl>
                                        <p:attrNameLst>
                                          <p:attrName>style.visibility</p:attrName>
                                        </p:attrNameLst>
                                      </p:cBhvr>
                                      <p:to>
                                        <p:strVal val="visible"/>
                                      </p:to>
                                    </p:set>
                                    <p:anim calcmode="lin" valueType="num">
                                      <p:cBhvr additive="base">
                                        <p:cTn id="13" dur="500" fill="hold"/>
                                        <p:tgtEl>
                                          <p:spTgt spid="46083">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4608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6" fill="hold" grpId="0" nodeType="clickEffect">
                                  <p:stCondLst>
                                    <p:cond delay="0"/>
                                  </p:stCondLst>
                                  <p:childTnLst>
                                    <p:set>
                                      <p:cBhvr>
                                        <p:cTn id="18" dur="1" fill="hold">
                                          <p:stCondLst>
                                            <p:cond delay="0"/>
                                          </p:stCondLst>
                                        </p:cTn>
                                        <p:tgtEl>
                                          <p:spTgt spid="46083">
                                            <p:txEl>
                                              <p:pRg st="2" end="2"/>
                                            </p:txEl>
                                          </p:spTgt>
                                        </p:tgtEl>
                                        <p:attrNameLst>
                                          <p:attrName>style.visibility</p:attrName>
                                        </p:attrNameLst>
                                      </p:cBhvr>
                                      <p:to>
                                        <p:strVal val="visible"/>
                                      </p:to>
                                    </p:set>
                                    <p:anim calcmode="lin" valueType="num">
                                      <p:cBhvr additive="base">
                                        <p:cTn id="19" dur="500" fill="hold"/>
                                        <p:tgtEl>
                                          <p:spTgt spid="46083">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4608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6" fill="hold" grpId="0" nodeType="clickEffect">
                                  <p:stCondLst>
                                    <p:cond delay="0"/>
                                  </p:stCondLst>
                                  <p:childTnLst>
                                    <p:set>
                                      <p:cBhvr>
                                        <p:cTn id="24" dur="1" fill="hold">
                                          <p:stCondLst>
                                            <p:cond delay="0"/>
                                          </p:stCondLst>
                                        </p:cTn>
                                        <p:tgtEl>
                                          <p:spTgt spid="46083">
                                            <p:txEl>
                                              <p:pRg st="3" end="3"/>
                                            </p:txEl>
                                          </p:spTgt>
                                        </p:tgtEl>
                                        <p:attrNameLst>
                                          <p:attrName>style.visibility</p:attrName>
                                        </p:attrNameLst>
                                      </p:cBhvr>
                                      <p:to>
                                        <p:strVal val="visible"/>
                                      </p:to>
                                    </p:set>
                                    <p:anim calcmode="lin" valueType="num">
                                      <p:cBhvr additive="base">
                                        <p:cTn id="25" dur="500" fill="hold"/>
                                        <p:tgtEl>
                                          <p:spTgt spid="46083">
                                            <p:txEl>
                                              <p:pRg st="3" end="3"/>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4608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6" fill="hold" grpId="0" nodeType="clickEffect">
                                  <p:stCondLst>
                                    <p:cond delay="0"/>
                                  </p:stCondLst>
                                  <p:childTnLst>
                                    <p:set>
                                      <p:cBhvr>
                                        <p:cTn id="30" dur="1" fill="hold">
                                          <p:stCondLst>
                                            <p:cond delay="0"/>
                                          </p:stCondLst>
                                        </p:cTn>
                                        <p:tgtEl>
                                          <p:spTgt spid="46083">
                                            <p:txEl>
                                              <p:pRg st="4" end="4"/>
                                            </p:txEl>
                                          </p:spTgt>
                                        </p:tgtEl>
                                        <p:attrNameLst>
                                          <p:attrName>style.visibility</p:attrName>
                                        </p:attrNameLst>
                                      </p:cBhvr>
                                      <p:to>
                                        <p:strVal val="visible"/>
                                      </p:to>
                                    </p:set>
                                    <p:anim calcmode="lin" valueType="num">
                                      <p:cBhvr additive="base">
                                        <p:cTn id="31" dur="500" fill="hold"/>
                                        <p:tgtEl>
                                          <p:spTgt spid="46083">
                                            <p:txEl>
                                              <p:pRg st="4" end="4"/>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4608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6" fill="hold" grpId="0" nodeType="clickEffect">
                                  <p:stCondLst>
                                    <p:cond delay="0"/>
                                  </p:stCondLst>
                                  <p:childTnLst>
                                    <p:set>
                                      <p:cBhvr>
                                        <p:cTn id="36" dur="1" fill="hold">
                                          <p:stCondLst>
                                            <p:cond delay="0"/>
                                          </p:stCondLst>
                                        </p:cTn>
                                        <p:tgtEl>
                                          <p:spTgt spid="46083">
                                            <p:txEl>
                                              <p:pRg st="5" end="5"/>
                                            </p:txEl>
                                          </p:spTgt>
                                        </p:tgtEl>
                                        <p:attrNameLst>
                                          <p:attrName>style.visibility</p:attrName>
                                        </p:attrNameLst>
                                      </p:cBhvr>
                                      <p:to>
                                        <p:strVal val="visible"/>
                                      </p:to>
                                    </p:set>
                                    <p:anim calcmode="lin" valueType="num">
                                      <p:cBhvr additive="base">
                                        <p:cTn id="37" dur="500" fill="hold"/>
                                        <p:tgtEl>
                                          <p:spTgt spid="46083">
                                            <p:txEl>
                                              <p:pRg st="5" end="5"/>
                                            </p:txEl>
                                          </p:spTgt>
                                        </p:tgtEl>
                                        <p:attrNameLst>
                                          <p:attrName>ppt_x</p:attrName>
                                        </p:attrNameLst>
                                      </p:cBhvr>
                                      <p:tavLst>
                                        <p:tav tm="0">
                                          <p:val>
                                            <p:strVal val="1+#ppt_w/2"/>
                                          </p:val>
                                        </p:tav>
                                        <p:tav tm="100000">
                                          <p:val>
                                            <p:strVal val="#ppt_x"/>
                                          </p:val>
                                        </p:tav>
                                      </p:tavLst>
                                    </p:anim>
                                    <p:anim calcmode="lin" valueType="num">
                                      <p:cBhvr additive="base">
                                        <p:cTn id="38" dur="500" fill="hold"/>
                                        <p:tgtEl>
                                          <p:spTgt spid="4608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6" fill="hold" grpId="0" nodeType="clickEffect">
                                  <p:stCondLst>
                                    <p:cond delay="0"/>
                                  </p:stCondLst>
                                  <p:childTnLst>
                                    <p:set>
                                      <p:cBhvr>
                                        <p:cTn id="42" dur="1" fill="hold">
                                          <p:stCondLst>
                                            <p:cond delay="0"/>
                                          </p:stCondLst>
                                        </p:cTn>
                                        <p:tgtEl>
                                          <p:spTgt spid="46083">
                                            <p:txEl>
                                              <p:pRg st="6" end="6"/>
                                            </p:txEl>
                                          </p:spTgt>
                                        </p:tgtEl>
                                        <p:attrNameLst>
                                          <p:attrName>style.visibility</p:attrName>
                                        </p:attrNameLst>
                                      </p:cBhvr>
                                      <p:to>
                                        <p:strVal val="visible"/>
                                      </p:to>
                                    </p:set>
                                    <p:anim calcmode="lin" valueType="num">
                                      <p:cBhvr additive="base">
                                        <p:cTn id="43" dur="500" fill="hold"/>
                                        <p:tgtEl>
                                          <p:spTgt spid="46083">
                                            <p:txEl>
                                              <p:pRg st="6" end="6"/>
                                            </p:txEl>
                                          </p:spTgt>
                                        </p:tgtEl>
                                        <p:attrNameLst>
                                          <p:attrName>ppt_x</p:attrName>
                                        </p:attrNameLst>
                                      </p:cBhvr>
                                      <p:tavLst>
                                        <p:tav tm="0">
                                          <p:val>
                                            <p:strVal val="1+#ppt_w/2"/>
                                          </p:val>
                                        </p:tav>
                                        <p:tav tm="100000">
                                          <p:val>
                                            <p:strVal val="#ppt_x"/>
                                          </p:val>
                                        </p:tav>
                                      </p:tavLst>
                                    </p:anim>
                                    <p:anim calcmode="lin" valueType="num">
                                      <p:cBhvr additive="base">
                                        <p:cTn id="44" dur="500" fill="hold"/>
                                        <p:tgtEl>
                                          <p:spTgt spid="4608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08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457200" y="0"/>
            <a:ext cx="8229600" cy="1524000"/>
          </a:xfrm>
          <a:effectLst>
            <a:outerShdw dist="35921" dir="2700000" algn="ctr" rotWithShape="0">
              <a:srgbClr val="000000"/>
            </a:outerShdw>
          </a:effectLst>
        </p:spPr>
        <p:txBody>
          <a:bodyPr/>
          <a:lstStyle/>
          <a:p>
            <a:pPr>
              <a:lnSpc>
                <a:spcPct val="90000"/>
              </a:lnSpc>
            </a:pPr>
            <a:r>
              <a:rPr lang="en-US" altLang="en-US" b="1" dirty="0"/>
              <a:t>Worship in Song Must </a:t>
            </a:r>
            <a:r>
              <a:rPr lang="en-US" altLang="en-US" b="1" dirty="0" smtClean="0"/>
              <a:t>Always </a:t>
            </a:r>
            <a:r>
              <a:rPr lang="en-US" altLang="en-US" b="1" dirty="0"/>
              <a:t>Be “In Spirit &amp; In Truth”</a:t>
            </a:r>
          </a:p>
        </p:txBody>
      </p:sp>
      <p:sp>
        <p:nvSpPr>
          <p:cNvPr id="47107" name="Rectangle 3"/>
          <p:cNvSpPr>
            <a:spLocks noGrp="1" noChangeArrowheads="1"/>
          </p:cNvSpPr>
          <p:nvPr>
            <p:ph type="body" idx="1"/>
          </p:nvPr>
        </p:nvSpPr>
        <p:spPr>
          <a:xfrm>
            <a:off x="76200" y="1447800"/>
            <a:ext cx="9067800" cy="5410200"/>
          </a:xfrm>
        </p:spPr>
        <p:txBody>
          <a:bodyPr/>
          <a:lstStyle/>
          <a:p>
            <a:pPr>
              <a:lnSpc>
                <a:spcPct val="93000"/>
              </a:lnSpc>
              <a:spcBef>
                <a:spcPts val="0"/>
              </a:spcBef>
              <a:spcAft>
                <a:spcPts val="600"/>
              </a:spcAft>
            </a:pPr>
            <a:r>
              <a:rPr lang="en-US" altLang="en-US" dirty="0"/>
              <a:t>Must come from proper heart (spirit)</a:t>
            </a:r>
          </a:p>
          <a:p>
            <a:pPr lvl="1">
              <a:lnSpc>
                <a:spcPct val="93000"/>
              </a:lnSpc>
              <a:spcBef>
                <a:spcPts val="0"/>
              </a:spcBef>
              <a:spcAft>
                <a:spcPts val="600"/>
              </a:spcAft>
            </a:pPr>
            <a:r>
              <a:rPr lang="en-US" altLang="en-US" sz="2800" b="1" i="1" dirty="0">
                <a:solidFill>
                  <a:schemeClr val="tx2"/>
                </a:solidFill>
              </a:rPr>
              <a:t>Eph. </a:t>
            </a:r>
            <a:r>
              <a:rPr lang="en-US" altLang="en-US" sz="2800" b="1" i="1" dirty="0" smtClean="0">
                <a:solidFill>
                  <a:schemeClr val="tx2"/>
                </a:solidFill>
              </a:rPr>
              <a:t>5:19  </a:t>
            </a:r>
            <a:r>
              <a:rPr lang="en-US" altLang="en-US" sz="2800" dirty="0" smtClean="0">
                <a:solidFill>
                  <a:srgbClr val="FFFFFF"/>
                </a:solidFill>
              </a:rPr>
              <a:t>“making melody in your heart to the Lord”</a:t>
            </a:r>
            <a:endParaRPr lang="en-US" altLang="en-US" sz="2800" dirty="0"/>
          </a:p>
          <a:p>
            <a:pPr lvl="1">
              <a:lnSpc>
                <a:spcPct val="93000"/>
              </a:lnSpc>
              <a:spcBef>
                <a:spcPts val="0"/>
              </a:spcBef>
              <a:spcAft>
                <a:spcPts val="600"/>
              </a:spcAft>
            </a:pPr>
            <a:r>
              <a:rPr lang="en-US" altLang="en-US" sz="2800" b="1" i="1" dirty="0">
                <a:solidFill>
                  <a:schemeClr val="tx2"/>
                </a:solidFill>
              </a:rPr>
              <a:t>Col. </a:t>
            </a:r>
            <a:r>
              <a:rPr lang="en-US" altLang="en-US" sz="2800" b="1" i="1" dirty="0" smtClean="0">
                <a:solidFill>
                  <a:schemeClr val="tx2"/>
                </a:solidFill>
              </a:rPr>
              <a:t>3:16  </a:t>
            </a:r>
            <a:r>
              <a:rPr lang="en-US" altLang="en-US" sz="2800" dirty="0" smtClean="0">
                <a:solidFill>
                  <a:srgbClr val="FFFFFF"/>
                </a:solidFill>
              </a:rPr>
              <a:t>“singing</a:t>
            </a:r>
            <a:r>
              <a:rPr lang="en-US" altLang="en-US" sz="2000" dirty="0" smtClean="0">
                <a:solidFill>
                  <a:srgbClr val="FFFFFF"/>
                </a:solidFill>
              </a:rPr>
              <a:t> </a:t>
            </a:r>
            <a:r>
              <a:rPr lang="en-US" altLang="en-US" sz="2800" dirty="0" smtClean="0">
                <a:solidFill>
                  <a:srgbClr val="FFFFFF"/>
                </a:solidFill>
              </a:rPr>
              <a:t>with</a:t>
            </a:r>
            <a:r>
              <a:rPr lang="en-US" altLang="en-US" sz="2400" dirty="0" smtClean="0">
                <a:solidFill>
                  <a:srgbClr val="FFFFFF"/>
                </a:solidFill>
              </a:rPr>
              <a:t> </a:t>
            </a:r>
            <a:r>
              <a:rPr lang="en-US" altLang="en-US" sz="2800" dirty="0" smtClean="0">
                <a:solidFill>
                  <a:srgbClr val="FFFFFF"/>
                </a:solidFill>
              </a:rPr>
              <a:t>grace</a:t>
            </a:r>
            <a:r>
              <a:rPr lang="en-US" altLang="en-US" sz="2400" dirty="0" smtClean="0">
                <a:solidFill>
                  <a:srgbClr val="FFFFFF"/>
                </a:solidFill>
              </a:rPr>
              <a:t> </a:t>
            </a:r>
            <a:r>
              <a:rPr lang="en-US" altLang="en-US" sz="2800" dirty="0" smtClean="0">
                <a:solidFill>
                  <a:srgbClr val="FFFFFF"/>
                </a:solidFill>
              </a:rPr>
              <a:t>in</a:t>
            </a:r>
            <a:r>
              <a:rPr lang="en-US" altLang="en-US" sz="2400" dirty="0" smtClean="0">
                <a:solidFill>
                  <a:srgbClr val="FFFFFF"/>
                </a:solidFill>
              </a:rPr>
              <a:t> </a:t>
            </a:r>
            <a:r>
              <a:rPr lang="en-US" altLang="en-US" sz="2800" dirty="0" smtClean="0">
                <a:solidFill>
                  <a:srgbClr val="FFFFFF"/>
                </a:solidFill>
              </a:rPr>
              <a:t>your hearts</a:t>
            </a:r>
            <a:r>
              <a:rPr lang="en-US" altLang="en-US" sz="2400" dirty="0" smtClean="0">
                <a:solidFill>
                  <a:srgbClr val="FFFFFF"/>
                </a:solidFill>
              </a:rPr>
              <a:t> </a:t>
            </a:r>
            <a:r>
              <a:rPr lang="en-US" altLang="en-US" sz="2800" dirty="0" smtClean="0">
                <a:solidFill>
                  <a:srgbClr val="FFFFFF"/>
                </a:solidFill>
              </a:rPr>
              <a:t>to</a:t>
            </a:r>
            <a:r>
              <a:rPr lang="en-US" altLang="en-US" sz="2400" dirty="0" smtClean="0">
                <a:solidFill>
                  <a:srgbClr val="FFFFFF"/>
                </a:solidFill>
              </a:rPr>
              <a:t> </a:t>
            </a:r>
            <a:r>
              <a:rPr lang="en-US" altLang="en-US" sz="2800" dirty="0" smtClean="0">
                <a:solidFill>
                  <a:srgbClr val="FFFFFF"/>
                </a:solidFill>
              </a:rPr>
              <a:t>the</a:t>
            </a:r>
            <a:r>
              <a:rPr lang="en-US" altLang="en-US" sz="2400" dirty="0" smtClean="0">
                <a:solidFill>
                  <a:srgbClr val="FFFFFF"/>
                </a:solidFill>
              </a:rPr>
              <a:t> </a:t>
            </a:r>
            <a:r>
              <a:rPr lang="en-US" altLang="en-US" sz="2800" dirty="0" smtClean="0">
                <a:solidFill>
                  <a:srgbClr val="FFFFFF"/>
                </a:solidFill>
              </a:rPr>
              <a:t>Lord”</a:t>
            </a:r>
            <a:endParaRPr lang="en-US" altLang="en-US" sz="2800" dirty="0"/>
          </a:p>
          <a:p>
            <a:pPr lvl="1">
              <a:lnSpc>
                <a:spcPct val="93000"/>
              </a:lnSpc>
              <a:spcBef>
                <a:spcPts val="0"/>
              </a:spcBef>
              <a:spcAft>
                <a:spcPts val="600"/>
              </a:spcAft>
            </a:pPr>
            <a:r>
              <a:rPr lang="en-US" altLang="en-US" sz="2800" b="1" i="1" dirty="0">
                <a:solidFill>
                  <a:schemeClr val="tx2"/>
                </a:solidFill>
              </a:rPr>
              <a:t>Heb. </a:t>
            </a:r>
            <a:r>
              <a:rPr lang="en-US" altLang="en-US" sz="2800" b="1" i="1" dirty="0" smtClean="0">
                <a:solidFill>
                  <a:schemeClr val="tx2"/>
                </a:solidFill>
              </a:rPr>
              <a:t>13:15  </a:t>
            </a:r>
            <a:r>
              <a:rPr lang="en-US" altLang="en-US" sz="2800" dirty="0" smtClean="0">
                <a:solidFill>
                  <a:srgbClr val="FFFFFF"/>
                </a:solidFill>
              </a:rPr>
              <a:t>“I will sing praise to You”</a:t>
            </a:r>
            <a:endParaRPr lang="en-US" altLang="en-US" sz="2800" dirty="0"/>
          </a:p>
          <a:p>
            <a:pPr>
              <a:lnSpc>
                <a:spcPct val="93000"/>
              </a:lnSpc>
              <a:spcBef>
                <a:spcPts val="0"/>
              </a:spcBef>
              <a:spcAft>
                <a:spcPts val="600"/>
              </a:spcAft>
            </a:pPr>
            <a:r>
              <a:rPr lang="en-US" altLang="en-US" dirty="0"/>
              <a:t>Must be according to God’s will (truth)</a:t>
            </a:r>
          </a:p>
          <a:p>
            <a:pPr lvl="1">
              <a:lnSpc>
                <a:spcPct val="93000"/>
              </a:lnSpc>
              <a:spcBef>
                <a:spcPts val="0"/>
              </a:spcBef>
              <a:spcAft>
                <a:spcPts val="600"/>
              </a:spcAft>
            </a:pPr>
            <a:r>
              <a:rPr lang="en-US" altLang="en-US" sz="2800" b="1" i="1" dirty="0">
                <a:solidFill>
                  <a:schemeClr val="tx2"/>
                </a:solidFill>
              </a:rPr>
              <a:t>Eph. 5:19</a:t>
            </a:r>
            <a:r>
              <a:rPr lang="en-US" altLang="en-US" sz="2800" dirty="0"/>
              <a:t>;</a:t>
            </a:r>
            <a:r>
              <a:rPr lang="en-US" altLang="en-US" sz="2800" dirty="0">
                <a:solidFill>
                  <a:schemeClr val="tx2"/>
                </a:solidFill>
              </a:rPr>
              <a:t> </a:t>
            </a:r>
            <a:r>
              <a:rPr lang="en-US" altLang="en-US" sz="2800" b="1" i="1" dirty="0">
                <a:solidFill>
                  <a:schemeClr val="tx2"/>
                </a:solidFill>
              </a:rPr>
              <a:t>Col. </a:t>
            </a:r>
            <a:r>
              <a:rPr lang="en-US" altLang="en-US" sz="2800" b="1" i="1" dirty="0" smtClean="0">
                <a:solidFill>
                  <a:schemeClr val="tx2"/>
                </a:solidFill>
              </a:rPr>
              <a:t>3:16</a:t>
            </a:r>
            <a:r>
              <a:rPr lang="en-US" altLang="en-US" sz="2800" dirty="0" smtClean="0">
                <a:solidFill>
                  <a:schemeClr val="tx2"/>
                </a:solidFill>
              </a:rPr>
              <a:t> </a:t>
            </a:r>
            <a:r>
              <a:rPr lang="en-US" altLang="en-US" sz="2800" dirty="0" smtClean="0">
                <a:solidFill>
                  <a:srgbClr val="FFFFFF"/>
                </a:solidFill>
              </a:rPr>
              <a:t>- </a:t>
            </a:r>
            <a:r>
              <a:rPr lang="en-US" sz="2800" dirty="0" smtClean="0"/>
              <a:t>psalms, </a:t>
            </a:r>
            <a:r>
              <a:rPr lang="en-US" sz="2800" dirty="0"/>
              <a:t>hymns &amp;</a:t>
            </a:r>
            <a:r>
              <a:rPr lang="en-US" sz="2800" dirty="0" smtClean="0"/>
              <a:t> </a:t>
            </a:r>
            <a:r>
              <a:rPr lang="en-US" sz="2800" dirty="0"/>
              <a:t>spiritual </a:t>
            </a:r>
            <a:r>
              <a:rPr lang="en-US" sz="2800" dirty="0" smtClean="0"/>
              <a:t>songs</a:t>
            </a:r>
            <a:endParaRPr lang="en-US" altLang="en-US" sz="2800" dirty="0" smtClean="0">
              <a:solidFill>
                <a:schemeClr val="tx2"/>
              </a:solidFill>
            </a:endParaRPr>
          </a:p>
          <a:p>
            <a:pPr marL="1263650" lvl="2" indent="-349250">
              <a:lnSpc>
                <a:spcPct val="93000"/>
              </a:lnSpc>
              <a:spcBef>
                <a:spcPts val="0"/>
              </a:spcBef>
              <a:spcAft>
                <a:spcPts val="600"/>
              </a:spcAft>
              <a:buClr>
                <a:srgbClr val="FFC000"/>
              </a:buClr>
              <a:buSzPct val="70000"/>
              <a:buFont typeface="Wingdings" panose="05000000000000000000" pitchFamily="2" charset="2"/>
              <a:buChar char="Ø"/>
            </a:pPr>
            <a:r>
              <a:rPr lang="en-US" altLang="en-US" sz="2600" dirty="0" smtClean="0">
                <a:solidFill>
                  <a:srgbClr val="FFFFFF"/>
                </a:solidFill>
              </a:rPr>
              <a:t>Psalm = song of worship to God recorded in O.T.</a:t>
            </a:r>
          </a:p>
          <a:p>
            <a:pPr marL="1263650" lvl="2" indent="-349250">
              <a:lnSpc>
                <a:spcPct val="93000"/>
              </a:lnSpc>
              <a:spcBef>
                <a:spcPts val="0"/>
              </a:spcBef>
              <a:spcAft>
                <a:spcPts val="600"/>
              </a:spcAft>
              <a:buClr>
                <a:srgbClr val="FFC000"/>
              </a:buClr>
              <a:buSzPct val="70000"/>
              <a:buFont typeface="Wingdings" panose="05000000000000000000" pitchFamily="2" charset="2"/>
              <a:buChar char="Ø"/>
            </a:pPr>
            <a:r>
              <a:rPr lang="en-US" altLang="en-US" sz="2600" dirty="0" smtClean="0">
                <a:solidFill>
                  <a:srgbClr val="FFFFFF"/>
                </a:solidFill>
              </a:rPr>
              <a:t>Hymn = </a:t>
            </a:r>
            <a:r>
              <a:rPr lang="en-US" sz="2600" dirty="0" smtClean="0"/>
              <a:t>denotes </a:t>
            </a:r>
            <a:r>
              <a:rPr lang="en-US" sz="2600" dirty="0"/>
              <a:t>a song offering praise </a:t>
            </a:r>
            <a:r>
              <a:rPr lang="en-US" sz="2600" dirty="0" smtClean="0"/>
              <a:t>to </a:t>
            </a:r>
            <a:r>
              <a:rPr lang="en-US" sz="2600" dirty="0"/>
              <a:t>God</a:t>
            </a:r>
            <a:endParaRPr lang="en-US" altLang="en-US" sz="2600" dirty="0" smtClean="0">
              <a:solidFill>
                <a:srgbClr val="FFFFFF"/>
              </a:solidFill>
            </a:endParaRPr>
          </a:p>
          <a:p>
            <a:pPr marL="1263650" lvl="2" indent="-349250">
              <a:lnSpc>
                <a:spcPct val="93000"/>
              </a:lnSpc>
              <a:spcBef>
                <a:spcPts val="0"/>
              </a:spcBef>
              <a:spcAft>
                <a:spcPts val="600"/>
              </a:spcAft>
              <a:buClr>
                <a:srgbClr val="FFC000"/>
              </a:buClr>
              <a:buSzPct val="70000"/>
              <a:buFont typeface="Wingdings" panose="05000000000000000000" pitchFamily="2" charset="2"/>
              <a:buChar char="Ø"/>
            </a:pPr>
            <a:r>
              <a:rPr lang="en-US" altLang="en-US" sz="2600" dirty="0" smtClean="0">
                <a:solidFill>
                  <a:srgbClr val="FFFFFF"/>
                </a:solidFill>
              </a:rPr>
              <a:t>Spiritual song = </a:t>
            </a:r>
            <a:r>
              <a:rPr lang="en-US" altLang="en-US" sz="2600" dirty="0" smtClean="0">
                <a:solidFill>
                  <a:srgbClr val="FFFFFF"/>
                </a:solidFill>
              </a:rPr>
              <a:t>not</a:t>
            </a:r>
            <a:r>
              <a:rPr lang="en-US" altLang="en-US" sz="2600" dirty="0" smtClean="0">
                <a:solidFill>
                  <a:srgbClr val="FFFFFF"/>
                </a:solidFill>
              </a:rPr>
              <a:t>ed by spiritual theme, not secular one</a:t>
            </a:r>
            <a:endParaRPr lang="en-US" altLang="en-US" sz="2600" dirty="0">
              <a:solidFill>
                <a:srgbClr val="FFFFFF"/>
              </a:solidFill>
            </a:endParaRPr>
          </a:p>
          <a:p>
            <a:pPr lvl="1">
              <a:lnSpc>
                <a:spcPct val="93000"/>
              </a:lnSpc>
              <a:spcBef>
                <a:spcPts val="0"/>
              </a:spcBef>
              <a:spcAft>
                <a:spcPts val="600"/>
              </a:spcAft>
            </a:pPr>
            <a:r>
              <a:rPr lang="en-US" altLang="en-US" sz="2800" b="1" i="1" dirty="0">
                <a:solidFill>
                  <a:schemeClr val="tx2"/>
                </a:solidFill>
              </a:rPr>
              <a:t>Rom. 15:9</a:t>
            </a:r>
            <a:r>
              <a:rPr lang="en-US" altLang="en-US" sz="2800" dirty="0"/>
              <a:t>;</a:t>
            </a:r>
            <a:r>
              <a:rPr lang="en-US" altLang="en-US" sz="2800" b="1" i="1" dirty="0">
                <a:solidFill>
                  <a:schemeClr val="tx2"/>
                </a:solidFill>
              </a:rPr>
              <a:t> Heb. 2:12 </a:t>
            </a:r>
            <a:r>
              <a:rPr lang="en-US" altLang="en-US" sz="2800" b="1" dirty="0">
                <a:sym typeface="Wingdings" pitchFamily="2" charset="2"/>
              </a:rPr>
              <a:t></a:t>
            </a:r>
            <a:r>
              <a:rPr lang="en-US" altLang="en-US" sz="2800" b="1" dirty="0">
                <a:solidFill>
                  <a:schemeClr val="tx2"/>
                </a:solidFill>
                <a:sym typeface="Wingdings" pitchFamily="2" charset="2"/>
              </a:rPr>
              <a:t> </a:t>
            </a:r>
            <a:r>
              <a:rPr lang="en-US" altLang="en-US" sz="2800" b="1" i="1" dirty="0">
                <a:solidFill>
                  <a:schemeClr val="tx2"/>
                </a:solidFill>
                <a:sym typeface="Wingdings" pitchFamily="2" charset="2"/>
              </a:rPr>
              <a:t>Col. 3:17 </a:t>
            </a:r>
            <a:r>
              <a:rPr lang="en-US" altLang="en-US" sz="2800" dirty="0" smtClean="0">
                <a:solidFill>
                  <a:srgbClr val="FFFFFF"/>
                </a:solidFill>
                <a:sym typeface="Wingdings" pitchFamily="2" charset="2"/>
              </a:rPr>
              <a:t>- </a:t>
            </a:r>
            <a:r>
              <a:rPr lang="en-US" altLang="en-US" sz="2800" b="1" dirty="0" smtClean="0">
                <a:sym typeface="Wingdings" pitchFamily="2" charset="2"/>
              </a:rPr>
              <a:t>name </a:t>
            </a:r>
            <a:r>
              <a:rPr lang="en-US" altLang="en-US" sz="2800" b="1" dirty="0">
                <a:sym typeface="Wingdings" pitchFamily="2" charset="2"/>
              </a:rPr>
              <a:t>of </a:t>
            </a:r>
            <a:r>
              <a:rPr lang="en-US" altLang="en-US" sz="2800" b="1" dirty="0" smtClean="0">
                <a:sym typeface="Wingdings" pitchFamily="2" charset="2"/>
              </a:rPr>
              <a:t>Christ</a:t>
            </a:r>
            <a:endParaRPr lang="en-US" altLang="en-US" sz="2800" b="1" dirty="0"/>
          </a:p>
          <a:p>
            <a:pPr>
              <a:lnSpc>
                <a:spcPct val="93000"/>
              </a:lnSpc>
              <a:spcBef>
                <a:spcPts val="0"/>
              </a:spcBef>
              <a:spcAft>
                <a:spcPts val="600"/>
              </a:spcAft>
            </a:pPr>
            <a:r>
              <a:rPr lang="en-US" altLang="en-US" dirty="0"/>
              <a:t>Singing may be worship for one &amp; not others</a:t>
            </a:r>
          </a:p>
        </p:txBody>
      </p:sp>
    </p:spTree>
    <p:extLst>
      <p:ext uri="{BB962C8B-B14F-4D97-AF65-F5344CB8AC3E}">
        <p14:creationId xmlns:p14="http://schemas.microsoft.com/office/powerpoint/2010/main" val="3947704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7107">
                                            <p:txEl>
                                              <p:pRg st="0" end="0"/>
                                            </p:txEl>
                                          </p:spTgt>
                                        </p:tgtEl>
                                        <p:attrNameLst>
                                          <p:attrName>style.visibility</p:attrName>
                                        </p:attrNameLst>
                                      </p:cBhvr>
                                      <p:to>
                                        <p:strVal val="visible"/>
                                      </p:to>
                                    </p:set>
                                    <p:animEffect transition="in" filter="wipe(left)">
                                      <p:cBhvr>
                                        <p:cTn id="7" dur="500"/>
                                        <p:tgtEl>
                                          <p:spTgt spid="4710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7107">
                                            <p:txEl>
                                              <p:pRg st="1" end="1"/>
                                            </p:txEl>
                                          </p:spTgt>
                                        </p:tgtEl>
                                        <p:attrNameLst>
                                          <p:attrName>style.visibility</p:attrName>
                                        </p:attrNameLst>
                                      </p:cBhvr>
                                      <p:to>
                                        <p:strVal val="visible"/>
                                      </p:to>
                                    </p:set>
                                    <p:animEffect transition="in" filter="wipe(left)">
                                      <p:cBhvr>
                                        <p:cTn id="12" dur="500"/>
                                        <p:tgtEl>
                                          <p:spTgt spid="4710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47107">
                                            <p:txEl>
                                              <p:pRg st="2" end="2"/>
                                            </p:txEl>
                                          </p:spTgt>
                                        </p:tgtEl>
                                        <p:attrNameLst>
                                          <p:attrName>style.visibility</p:attrName>
                                        </p:attrNameLst>
                                      </p:cBhvr>
                                      <p:to>
                                        <p:strVal val="visible"/>
                                      </p:to>
                                    </p:set>
                                    <p:animEffect transition="in" filter="wipe(left)">
                                      <p:cBhvr>
                                        <p:cTn id="17" dur="500"/>
                                        <p:tgtEl>
                                          <p:spTgt spid="4710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47107">
                                            <p:txEl>
                                              <p:pRg st="3" end="3"/>
                                            </p:txEl>
                                          </p:spTgt>
                                        </p:tgtEl>
                                        <p:attrNameLst>
                                          <p:attrName>style.visibility</p:attrName>
                                        </p:attrNameLst>
                                      </p:cBhvr>
                                      <p:to>
                                        <p:strVal val="visible"/>
                                      </p:to>
                                    </p:set>
                                    <p:animEffect transition="in" filter="wipe(left)">
                                      <p:cBhvr>
                                        <p:cTn id="22" dur="500"/>
                                        <p:tgtEl>
                                          <p:spTgt spid="4710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47107">
                                            <p:txEl>
                                              <p:pRg st="4" end="4"/>
                                            </p:txEl>
                                          </p:spTgt>
                                        </p:tgtEl>
                                        <p:attrNameLst>
                                          <p:attrName>style.visibility</p:attrName>
                                        </p:attrNameLst>
                                      </p:cBhvr>
                                      <p:to>
                                        <p:strVal val="visible"/>
                                      </p:to>
                                    </p:set>
                                    <p:animEffect transition="in" filter="wipe(left)">
                                      <p:cBhvr>
                                        <p:cTn id="27" dur="500"/>
                                        <p:tgtEl>
                                          <p:spTgt spid="47107">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47107">
                                            <p:txEl>
                                              <p:pRg st="5" end="5"/>
                                            </p:txEl>
                                          </p:spTgt>
                                        </p:tgtEl>
                                        <p:attrNameLst>
                                          <p:attrName>style.visibility</p:attrName>
                                        </p:attrNameLst>
                                      </p:cBhvr>
                                      <p:to>
                                        <p:strVal val="visible"/>
                                      </p:to>
                                    </p:set>
                                    <p:animEffect transition="in" filter="wipe(left)">
                                      <p:cBhvr>
                                        <p:cTn id="32" dur="500"/>
                                        <p:tgtEl>
                                          <p:spTgt spid="47107">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47107">
                                            <p:txEl>
                                              <p:pRg st="6" end="6"/>
                                            </p:txEl>
                                          </p:spTgt>
                                        </p:tgtEl>
                                        <p:attrNameLst>
                                          <p:attrName>style.visibility</p:attrName>
                                        </p:attrNameLst>
                                      </p:cBhvr>
                                      <p:to>
                                        <p:strVal val="visible"/>
                                      </p:to>
                                    </p:set>
                                    <p:animEffect transition="in" filter="wipe(left)">
                                      <p:cBhvr>
                                        <p:cTn id="37" dur="500"/>
                                        <p:tgtEl>
                                          <p:spTgt spid="47107">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47107">
                                            <p:txEl>
                                              <p:pRg st="7" end="7"/>
                                            </p:txEl>
                                          </p:spTgt>
                                        </p:tgtEl>
                                        <p:attrNameLst>
                                          <p:attrName>style.visibility</p:attrName>
                                        </p:attrNameLst>
                                      </p:cBhvr>
                                      <p:to>
                                        <p:strVal val="visible"/>
                                      </p:to>
                                    </p:set>
                                    <p:animEffect transition="in" filter="wipe(left)">
                                      <p:cBhvr>
                                        <p:cTn id="42" dur="500"/>
                                        <p:tgtEl>
                                          <p:spTgt spid="47107">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grpId="0" nodeType="clickEffect">
                                  <p:stCondLst>
                                    <p:cond delay="0"/>
                                  </p:stCondLst>
                                  <p:childTnLst>
                                    <p:set>
                                      <p:cBhvr>
                                        <p:cTn id="46" dur="1" fill="hold">
                                          <p:stCondLst>
                                            <p:cond delay="0"/>
                                          </p:stCondLst>
                                        </p:cTn>
                                        <p:tgtEl>
                                          <p:spTgt spid="47107">
                                            <p:txEl>
                                              <p:pRg st="8" end="8"/>
                                            </p:txEl>
                                          </p:spTgt>
                                        </p:tgtEl>
                                        <p:attrNameLst>
                                          <p:attrName>style.visibility</p:attrName>
                                        </p:attrNameLst>
                                      </p:cBhvr>
                                      <p:to>
                                        <p:strVal val="visible"/>
                                      </p:to>
                                    </p:set>
                                    <p:animEffect transition="in" filter="wipe(left)">
                                      <p:cBhvr>
                                        <p:cTn id="47" dur="500"/>
                                        <p:tgtEl>
                                          <p:spTgt spid="47107">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grpId="0" nodeType="clickEffect">
                                  <p:stCondLst>
                                    <p:cond delay="0"/>
                                  </p:stCondLst>
                                  <p:childTnLst>
                                    <p:set>
                                      <p:cBhvr>
                                        <p:cTn id="51" dur="1" fill="hold">
                                          <p:stCondLst>
                                            <p:cond delay="0"/>
                                          </p:stCondLst>
                                        </p:cTn>
                                        <p:tgtEl>
                                          <p:spTgt spid="47107">
                                            <p:txEl>
                                              <p:pRg st="9" end="9"/>
                                            </p:txEl>
                                          </p:spTgt>
                                        </p:tgtEl>
                                        <p:attrNameLst>
                                          <p:attrName>style.visibility</p:attrName>
                                        </p:attrNameLst>
                                      </p:cBhvr>
                                      <p:to>
                                        <p:strVal val="visible"/>
                                      </p:to>
                                    </p:set>
                                    <p:animEffect transition="in" filter="wipe(left)">
                                      <p:cBhvr>
                                        <p:cTn id="52" dur="500"/>
                                        <p:tgtEl>
                                          <p:spTgt spid="47107">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8" fill="hold" grpId="0" nodeType="clickEffect">
                                  <p:stCondLst>
                                    <p:cond delay="0"/>
                                  </p:stCondLst>
                                  <p:childTnLst>
                                    <p:set>
                                      <p:cBhvr>
                                        <p:cTn id="56" dur="1" fill="hold">
                                          <p:stCondLst>
                                            <p:cond delay="0"/>
                                          </p:stCondLst>
                                        </p:cTn>
                                        <p:tgtEl>
                                          <p:spTgt spid="47107">
                                            <p:txEl>
                                              <p:pRg st="10" end="10"/>
                                            </p:txEl>
                                          </p:spTgt>
                                        </p:tgtEl>
                                        <p:attrNameLst>
                                          <p:attrName>style.visibility</p:attrName>
                                        </p:attrNameLst>
                                      </p:cBhvr>
                                      <p:to>
                                        <p:strVal val="visible"/>
                                      </p:to>
                                    </p:set>
                                    <p:animEffect transition="in" filter="wipe(left)">
                                      <p:cBhvr>
                                        <p:cTn id="57" dur="500"/>
                                        <p:tgtEl>
                                          <p:spTgt spid="47107">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07"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0" y="0"/>
            <a:ext cx="9144000" cy="914400"/>
          </a:xfrm>
          <a:effectLst>
            <a:outerShdw dist="35921" dir="2700000" algn="ctr" rotWithShape="0">
              <a:srgbClr val="000000"/>
            </a:outerShdw>
          </a:effectLst>
        </p:spPr>
        <p:txBody>
          <a:bodyPr/>
          <a:lstStyle/>
          <a:p>
            <a:r>
              <a:rPr lang="en-US" altLang="en-US" b="1" dirty="0"/>
              <a:t>Questions to Consider</a:t>
            </a:r>
          </a:p>
        </p:txBody>
      </p:sp>
      <p:sp>
        <p:nvSpPr>
          <p:cNvPr id="45059" name="Rectangle 3"/>
          <p:cNvSpPr>
            <a:spLocks noGrp="1" noChangeArrowheads="1"/>
          </p:cNvSpPr>
          <p:nvPr>
            <p:ph type="body" idx="1"/>
          </p:nvPr>
        </p:nvSpPr>
        <p:spPr>
          <a:xfrm>
            <a:off x="76200" y="914400"/>
            <a:ext cx="9067800" cy="4724400"/>
          </a:xfrm>
        </p:spPr>
        <p:txBody>
          <a:bodyPr/>
          <a:lstStyle/>
          <a:p>
            <a:pPr>
              <a:lnSpc>
                <a:spcPct val="95000"/>
              </a:lnSpc>
              <a:spcBef>
                <a:spcPts val="0"/>
              </a:spcBef>
              <a:spcAft>
                <a:spcPts val="600"/>
              </a:spcAft>
            </a:pPr>
            <a:r>
              <a:rPr lang="en-US" altLang="en-US" dirty="0" smtClean="0"/>
              <a:t>Do </a:t>
            </a:r>
            <a:r>
              <a:rPr lang="en-US" altLang="en-US" dirty="0"/>
              <a:t>we worship by </a:t>
            </a:r>
            <a:r>
              <a:rPr lang="en-US" altLang="en-US" dirty="0" smtClean="0"/>
              <a:t>singing a </a:t>
            </a:r>
            <a:r>
              <a:rPr lang="en-US" altLang="en-US" dirty="0"/>
              <a:t>message of error?</a:t>
            </a:r>
          </a:p>
          <a:p>
            <a:pPr>
              <a:lnSpc>
                <a:spcPct val="95000"/>
              </a:lnSpc>
              <a:spcBef>
                <a:spcPts val="0"/>
              </a:spcBef>
              <a:spcAft>
                <a:spcPts val="600"/>
              </a:spcAft>
            </a:pPr>
            <a:r>
              <a:rPr lang="en-US" altLang="en-US" dirty="0" smtClean="0"/>
              <a:t>Do we worship God in singing when we have our attention </a:t>
            </a:r>
            <a:r>
              <a:rPr lang="en-US" altLang="en-US" dirty="0" smtClean="0"/>
              <a:t>on things other than the thoughts of songs</a:t>
            </a:r>
            <a:r>
              <a:rPr lang="en-US" altLang="en-US" dirty="0" smtClean="0"/>
              <a:t>?</a:t>
            </a:r>
          </a:p>
          <a:p>
            <a:pPr>
              <a:lnSpc>
                <a:spcPct val="95000"/>
              </a:lnSpc>
              <a:spcBef>
                <a:spcPts val="0"/>
              </a:spcBef>
              <a:spcAft>
                <a:spcPts val="600"/>
              </a:spcAft>
            </a:pPr>
            <a:r>
              <a:rPr lang="en-US" altLang="en-US" dirty="0" smtClean="0"/>
              <a:t>Do</a:t>
            </a:r>
            <a:r>
              <a:rPr lang="en-US" altLang="en-US" sz="2400" dirty="0" smtClean="0"/>
              <a:t> </a:t>
            </a:r>
            <a:r>
              <a:rPr lang="en-US" altLang="en-US" dirty="0"/>
              <a:t>we</a:t>
            </a:r>
            <a:r>
              <a:rPr lang="en-US" altLang="en-US" sz="2800" dirty="0"/>
              <a:t> </a:t>
            </a:r>
            <a:r>
              <a:rPr lang="en-US" altLang="en-US" dirty="0"/>
              <a:t>worship</a:t>
            </a:r>
            <a:r>
              <a:rPr lang="en-US" altLang="en-US" sz="2400" dirty="0"/>
              <a:t> </a:t>
            </a:r>
            <a:r>
              <a:rPr lang="en-US" altLang="en-US" dirty="0" smtClean="0"/>
              <a:t>by</a:t>
            </a:r>
            <a:r>
              <a:rPr lang="en-US" altLang="en-US" sz="2400" dirty="0" smtClean="0"/>
              <a:t> </a:t>
            </a:r>
            <a:r>
              <a:rPr lang="en-US" altLang="en-US" dirty="0" smtClean="0"/>
              <a:t>remaining</a:t>
            </a:r>
            <a:r>
              <a:rPr lang="en-US" altLang="en-US" sz="2400" dirty="0" smtClean="0"/>
              <a:t> </a:t>
            </a:r>
            <a:r>
              <a:rPr lang="en-US" altLang="en-US" dirty="0" smtClean="0"/>
              <a:t>silent</a:t>
            </a:r>
            <a:r>
              <a:rPr lang="en-US" altLang="en-US" sz="2400" dirty="0" smtClean="0"/>
              <a:t> </a:t>
            </a:r>
            <a:r>
              <a:rPr lang="en-US" altLang="en-US" dirty="0"/>
              <a:t>&amp;</a:t>
            </a:r>
            <a:r>
              <a:rPr lang="en-US" altLang="en-US" sz="2400" dirty="0" smtClean="0"/>
              <a:t> </a:t>
            </a:r>
            <a:r>
              <a:rPr lang="en-US" altLang="en-US" dirty="0" smtClean="0"/>
              <a:t>not </a:t>
            </a:r>
            <a:r>
              <a:rPr lang="en-US" altLang="en-US" dirty="0" smtClean="0"/>
              <a:t>singing?</a:t>
            </a:r>
          </a:p>
          <a:p>
            <a:pPr>
              <a:lnSpc>
                <a:spcPct val="95000"/>
              </a:lnSpc>
              <a:spcBef>
                <a:spcPts val="0"/>
              </a:spcBef>
              <a:spcAft>
                <a:spcPts val="600"/>
              </a:spcAft>
            </a:pPr>
            <a:r>
              <a:rPr lang="en-US" altLang="en-US" dirty="0" smtClean="0"/>
              <a:t>Do we worship if only desire is the musical sound?</a:t>
            </a:r>
            <a:endParaRPr lang="en-US" altLang="en-US" dirty="0"/>
          </a:p>
          <a:p>
            <a:pPr>
              <a:lnSpc>
                <a:spcPct val="95000"/>
              </a:lnSpc>
              <a:spcBef>
                <a:spcPts val="0"/>
              </a:spcBef>
              <a:spcAft>
                <a:spcPts val="600"/>
              </a:spcAft>
            </a:pPr>
            <a:r>
              <a:rPr lang="en-US" altLang="en-US" dirty="0"/>
              <a:t>Do we worship by singing irreverent hymns or worldly songs?</a:t>
            </a:r>
          </a:p>
          <a:p>
            <a:pPr>
              <a:lnSpc>
                <a:spcPct val="95000"/>
              </a:lnSpc>
              <a:spcBef>
                <a:spcPts val="0"/>
              </a:spcBef>
              <a:spcAft>
                <a:spcPts val="600"/>
              </a:spcAft>
            </a:pPr>
            <a:r>
              <a:rPr lang="en-US" altLang="en-US" dirty="0"/>
              <a:t>Do we worship </a:t>
            </a:r>
            <a:r>
              <a:rPr lang="en-US" altLang="en-US" dirty="0" smtClean="0"/>
              <a:t>by </a:t>
            </a:r>
            <a:r>
              <a:rPr lang="en-US" altLang="en-US" dirty="0"/>
              <a:t>singing </a:t>
            </a:r>
            <a:r>
              <a:rPr lang="en-US" altLang="en-US" dirty="0" smtClean="0"/>
              <a:t>half-heartedly, </a:t>
            </a:r>
            <a:r>
              <a:rPr lang="en-US" altLang="en-US" dirty="0"/>
              <a:t>failing to think on the words </a:t>
            </a:r>
            <a:r>
              <a:rPr lang="en-US" altLang="en-US" dirty="0" smtClean="0"/>
              <a:t>or seeking to impress others?</a:t>
            </a:r>
            <a:endParaRPr lang="en-US" altLang="en-US" dirty="0"/>
          </a:p>
        </p:txBody>
      </p:sp>
      <p:sp>
        <p:nvSpPr>
          <p:cNvPr id="45060" name="Rectangle 4"/>
          <p:cNvSpPr>
            <a:spLocks noChangeArrowheads="1"/>
          </p:cNvSpPr>
          <p:nvPr/>
        </p:nvSpPr>
        <p:spPr bwMode="auto">
          <a:xfrm>
            <a:off x="0" y="5562600"/>
            <a:ext cx="9144000" cy="1219200"/>
          </a:xfrm>
          <a:prstGeom prst="rect">
            <a:avLst/>
          </a:prstGeom>
          <a:solidFill>
            <a:srgbClr val="00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3400" b="1" i="1" dirty="0">
                <a:solidFill>
                  <a:srgbClr val="FF99CC"/>
                </a:solidFill>
              </a:rPr>
              <a:t>True worship to God in singing </a:t>
            </a:r>
            <a:r>
              <a:rPr lang="en-US" altLang="en-US" sz="3400" b="1" i="1" dirty="0" smtClean="0">
                <a:solidFill>
                  <a:srgbClr val="FF99CC"/>
                </a:solidFill>
              </a:rPr>
              <a:t>praises demands</a:t>
            </a:r>
          </a:p>
          <a:p>
            <a:pPr algn="ctr"/>
            <a:r>
              <a:rPr lang="en-US" altLang="en-US" sz="3400" b="1" i="1" dirty="0">
                <a:solidFill>
                  <a:srgbClr val="FF99CC"/>
                </a:solidFill>
              </a:rPr>
              <a:t>t</a:t>
            </a:r>
            <a:r>
              <a:rPr lang="en-US" altLang="en-US" sz="3400" b="1" i="1" dirty="0" smtClean="0">
                <a:solidFill>
                  <a:srgbClr val="FF99CC"/>
                </a:solidFill>
              </a:rPr>
              <a:t>hat each one of us </a:t>
            </a:r>
            <a:r>
              <a:rPr lang="en-US" altLang="en-US" sz="3400" b="1" i="1" dirty="0">
                <a:solidFill>
                  <a:srgbClr val="FF99CC"/>
                </a:solidFill>
              </a:rPr>
              <a:t>worship “in spirit &amp; in truth”</a:t>
            </a:r>
          </a:p>
        </p:txBody>
      </p:sp>
    </p:spTree>
    <p:extLst>
      <p:ext uri="{BB962C8B-B14F-4D97-AF65-F5344CB8AC3E}">
        <p14:creationId xmlns:p14="http://schemas.microsoft.com/office/powerpoint/2010/main" val="194125356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7" presetClass="entr" presetSubtype="10" fill="hold" grpId="0" nodeType="clickEffect">
                                  <p:stCondLst>
                                    <p:cond delay="0"/>
                                  </p:stCondLst>
                                  <p:childTnLst>
                                    <p:set>
                                      <p:cBhvr>
                                        <p:cTn id="6" dur="1" fill="hold">
                                          <p:stCondLst>
                                            <p:cond delay="0"/>
                                          </p:stCondLst>
                                        </p:cTn>
                                        <p:tgtEl>
                                          <p:spTgt spid="45059">
                                            <p:txEl>
                                              <p:pRg st="0" end="0"/>
                                            </p:txEl>
                                          </p:spTgt>
                                        </p:tgtEl>
                                        <p:attrNameLst>
                                          <p:attrName>style.visibility</p:attrName>
                                        </p:attrNameLst>
                                      </p:cBhvr>
                                      <p:to>
                                        <p:strVal val="visible"/>
                                      </p:to>
                                    </p:set>
                                    <p:anim calcmode="lin" valueType="num">
                                      <p:cBhvr>
                                        <p:cTn id="7" dur="500" fill="hold"/>
                                        <p:tgtEl>
                                          <p:spTgt spid="45059">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45059">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17" presetClass="entr" presetSubtype="10" fill="hold" grpId="0" nodeType="clickEffect">
                                  <p:stCondLst>
                                    <p:cond delay="0"/>
                                  </p:stCondLst>
                                  <p:childTnLst>
                                    <p:set>
                                      <p:cBhvr>
                                        <p:cTn id="12" dur="1" fill="hold">
                                          <p:stCondLst>
                                            <p:cond delay="0"/>
                                          </p:stCondLst>
                                        </p:cTn>
                                        <p:tgtEl>
                                          <p:spTgt spid="45059">
                                            <p:txEl>
                                              <p:pRg st="1" end="1"/>
                                            </p:txEl>
                                          </p:spTgt>
                                        </p:tgtEl>
                                        <p:attrNameLst>
                                          <p:attrName>style.visibility</p:attrName>
                                        </p:attrNameLst>
                                      </p:cBhvr>
                                      <p:to>
                                        <p:strVal val="visible"/>
                                      </p:to>
                                    </p:set>
                                    <p:anim calcmode="lin" valueType="num">
                                      <p:cBhvr>
                                        <p:cTn id="13" dur="500" fill="hold"/>
                                        <p:tgtEl>
                                          <p:spTgt spid="45059">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45059">
                                            <p:txEl>
                                              <p:pRg st="1" end="1"/>
                                            </p:txEl>
                                          </p:spTgt>
                                        </p:tgtEl>
                                        <p:attrNameLst>
                                          <p:attrName>ppt_h</p:attrName>
                                        </p:attrNameLst>
                                      </p:cBhvr>
                                      <p:tavLst>
                                        <p:tav tm="0">
                                          <p:val>
                                            <p:strVal val="#ppt_h"/>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17" presetClass="entr" presetSubtype="10" fill="hold" grpId="0" nodeType="clickEffect">
                                  <p:stCondLst>
                                    <p:cond delay="0"/>
                                  </p:stCondLst>
                                  <p:childTnLst>
                                    <p:set>
                                      <p:cBhvr>
                                        <p:cTn id="18" dur="1" fill="hold">
                                          <p:stCondLst>
                                            <p:cond delay="0"/>
                                          </p:stCondLst>
                                        </p:cTn>
                                        <p:tgtEl>
                                          <p:spTgt spid="45059">
                                            <p:txEl>
                                              <p:pRg st="2" end="2"/>
                                            </p:txEl>
                                          </p:spTgt>
                                        </p:tgtEl>
                                        <p:attrNameLst>
                                          <p:attrName>style.visibility</p:attrName>
                                        </p:attrNameLst>
                                      </p:cBhvr>
                                      <p:to>
                                        <p:strVal val="visible"/>
                                      </p:to>
                                    </p:set>
                                    <p:anim calcmode="lin" valueType="num">
                                      <p:cBhvr>
                                        <p:cTn id="19" dur="500" fill="hold"/>
                                        <p:tgtEl>
                                          <p:spTgt spid="45059">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45059">
                                            <p:txEl>
                                              <p:pRg st="2" end="2"/>
                                            </p:txEl>
                                          </p:spTgt>
                                        </p:tgtEl>
                                        <p:attrNameLst>
                                          <p:attrName>ppt_h</p:attrName>
                                        </p:attrNameLst>
                                      </p:cBhvr>
                                      <p:tavLst>
                                        <p:tav tm="0">
                                          <p:val>
                                            <p:strVal val="#ppt_h"/>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ID="17" presetClass="entr" presetSubtype="10" fill="hold" grpId="0" nodeType="clickEffect">
                                  <p:stCondLst>
                                    <p:cond delay="0"/>
                                  </p:stCondLst>
                                  <p:childTnLst>
                                    <p:set>
                                      <p:cBhvr>
                                        <p:cTn id="24" dur="1" fill="hold">
                                          <p:stCondLst>
                                            <p:cond delay="0"/>
                                          </p:stCondLst>
                                        </p:cTn>
                                        <p:tgtEl>
                                          <p:spTgt spid="45059">
                                            <p:txEl>
                                              <p:pRg st="3" end="3"/>
                                            </p:txEl>
                                          </p:spTgt>
                                        </p:tgtEl>
                                        <p:attrNameLst>
                                          <p:attrName>style.visibility</p:attrName>
                                        </p:attrNameLst>
                                      </p:cBhvr>
                                      <p:to>
                                        <p:strVal val="visible"/>
                                      </p:to>
                                    </p:set>
                                    <p:anim calcmode="lin" valueType="num">
                                      <p:cBhvr>
                                        <p:cTn id="25" dur="500" fill="hold"/>
                                        <p:tgtEl>
                                          <p:spTgt spid="45059">
                                            <p:txEl>
                                              <p:pRg st="3" end="3"/>
                                            </p:txEl>
                                          </p:spTgt>
                                        </p:tgtEl>
                                        <p:attrNameLst>
                                          <p:attrName>ppt_w</p:attrName>
                                        </p:attrNameLst>
                                      </p:cBhvr>
                                      <p:tavLst>
                                        <p:tav tm="0">
                                          <p:val>
                                            <p:fltVal val="0"/>
                                          </p:val>
                                        </p:tav>
                                        <p:tav tm="100000">
                                          <p:val>
                                            <p:strVal val="#ppt_w"/>
                                          </p:val>
                                        </p:tav>
                                      </p:tavLst>
                                    </p:anim>
                                    <p:anim calcmode="lin" valueType="num">
                                      <p:cBhvr>
                                        <p:cTn id="26" dur="500" fill="hold"/>
                                        <p:tgtEl>
                                          <p:spTgt spid="45059">
                                            <p:txEl>
                                              <p:pRg st="3" end="3"/>
                                            </p:txEl>
                                          </p:spTgt>
                                        </p:tgtEl>
                                        <p:attrNameLst>
                                          <p:attrName>ppt_h</p:attrName>
                                        </p:attrNameLst>
                                      </p:cBhvr>
                                      <p:tavLst>
                                        <p:tav tm="0">
                                          <p:val>
                                            <p:strVal val="#ppt_h"/>
                                          </p:val>
                                        </p:tav>
                                        <p:tav tm="100000">
                                          <p:val>
                                            <p:strVal val="#ppt_h"/>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17" presetClass="entr" presetSubtype="10" fill="hold" grpId="0" nodeType="clickEffect">
                                  <p:stCondLst>
                                    <p:cond delay="0"/>
                                  </p:stCondLst>
                                  <p:childTnLst>
                                    <p:set>
                                      <p:cBhvr>
                                        <p:cTn id="30" dur="1" fill="hold">
                                          <p:stCondLst>
                                            <p:cond delay="0"/>
                                          </p:stCondLst>
                                        </p:cTn>
                                        <p:tgtEl>
                                          <p:spTgt spid="45059">
                                            <p:txEl>
                                              <p:pRg st="4" end="4"/>
                                            </p:txEl>
                                          </p:spTgt>
                                        </p:tgtEl>
                                        <p:attrNameLst>
                                          <p:attrName>style.visibility</p:attrName>
                                        </p:attrNameLst>
                                      </p:cBhvr>
                                      <p:to>
                                        <p:strVal val="visible"/>
                                      </p:to>
                                    </p:set>
                                    <p:anim calcmode="lin" valueType="num">
                                      <p:cBhvr>
                                        <p:cTn id="31" dur="500" fill="hold"/>
                                        <p:tgtEl>
                                          <p:spTgt spid="45059">
                                            <p:txEl>
                                              <p:pRg st="4" end="4"/>
                                            </p:txEl>
                                          </p:spTgt>
                                        </p:tgtEl>
                                        <p:attrNameLst>
                                          <p:attrName>ppt_w</p:attrName>
                                        </p:attrNameLst>
                                      </p:cBhvr>
                                      <p:tavLst>
                                        <p:tav tm="0">
                                          <p:val>
                                            <p:fltVal val="0"/>
                                          </p:val>
                                        </p:tav>
                                        <p:tav tm="100000">
                                          <p:val>
                                            <p:strVal val="#ppt_w"/>
                                          </p:val>
                                        </p:tav>
                                      </p:tavLst>
                                    </p:anim>
                                    <p:anim calcmode="lin" valueType="num">
                                      <p:cBhvr>
                                        <p:cTn id="32" dur="500" fill="hold"/>
                                        <p:tgtEl>
                                          <p:spTgt spid="45059">
                                            <p:txEl>
                                              <p:pRg st="4" end="4"/>
                                            </p:txEl>
                                          </p:spTgt>
                                        </p:tgtEl>
                                        <p:attrNameLst>
                                          <p:attrName>ppt_h</p:attrName>
                                        </p:attrNameLst>
                                      </p:cBhvr>
                                      <p:tavLst>
                                        <p:tav tm="0">
                                          <p:val>
                                            <p:strVal val="#ppt_h"/>
                                          </p:val>
                                        </p:tav>
                                        <p:tav tm="100000">
                                          <p:val>
                                            <p:strVal val="#ppt_h"/>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17" presetClass="entr" presetSubtype="10" fill="hold" grpId="0" nodeType="clickEffect">
                                  <p:stCondLst>
                                    <p:cond delay="0"/>
                                  </p:stCondLst>
                                  <p:childTnLst>
                                    <p:set>
                                      <p:cBhvr>
                                        <p:cTn id="36" dur="1" fill="hold">
                                          <p:stCondLst>
                                            <p:cond delay="0"/>
                                          </p:stCondLst>
                                        </p:cTn>
                                        <p:tgtEl>
                                          <p:spTgt spid="45059">
                                            <p:txEl>
                                              <p:pRg st="5" end="5"/>
                                            </p:txEl>
                                          </p:spTgt>
                                        </p:tgtEl>
                                        <p:attrNameLst>
                                          <p:attrName>style.visibility</p:attrName>
                                        </p:attrNameLst>
                                      </p:cBhvr>
                                      <p:to>
                                        <p:strVal val="visible"/>
                                      </p:to>
                                    </p:set>
                                    <p:anim calcmode="lin" valueType="num">
                                      <p:cBhvr>
                                        <p:cTn id="37" dur="500" fill="hold"/>
                                        <p:tgtEl>
                                          <p:spTgt spid="45059">
                                            <p:txEl>
                                              <p:pRg st="5" end="5"/>
                                            </p:txEl>
                                          </p:spTgt>
                                        </p:tgtEl>
                                        <p:attrNameLst>
                                          <p:attrName>ppt_w</p:attrName>
                                        </p:attrNameLst>
                                      </p:cBhvr>
                                      <p:tavLst>
                                        <p:tav tm="0">
                                          <p:val>
                                            <p:fltVal val="0"/>
                                          </p:val>
                                        </p:tav>
                                        <p:tav tm="100000">
                                          <p:val>
                                            <p:strVal val="#ppt_w"/>
                                          </p:val>
                                        </p:tav>
                                      </p:tavLst>
                                    </p:anim>
                                    <p:anim calcmode="lin" valueType="num">
                                      <p:cBhvr>
                                        <p:cTn id="38" dur="500" fill="hold"/>
                                        <p:tgtEl>
                                          <p:spTgt spid="45059">
                                            <p:txEl>
                                              <p:pRg st="5" end="5"/>
                                            </p:txEl>
                                          </p:spTgt>
                                        </p:tgtEl>
                                        <p:attrNameLst>
                                          <p:attrName>ppt_h</p:attrName>
                                        </p:attrNameLst>
                                      </p:cBhvr>
                                      <p:tavLst>
                                        <p:tav tm="0">
                                          <p:val>
                                            <p:strVal val="#ppt_h"/>
                                          </p:val>
                                        </p:tav>
                                        <p:tav tm="100000">
                                          <p:val>
                                            <p:strVal val="#ppt_h"/>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3" presetClass="entr" presetSubtype="16" fill="hold" grpId="0" nodeType="clickEffect">
                                  <p:stCondLst>
                                    <p:cond delay="0"/>
                                  </p:stCondLst>
                                  <p:childTnLst>
                                    <p:set>
                                      <p:cBhvr>
                                        <p:cTn id="42" dur="1" fill="hold">
                                          <p:stCondLst>
                                            <p:cond delay="0"/>
                                          </p:stCondLst>
                                        </p:cTn>
                                        <p:tgtEl>
                                          <p:spTgt spid="45060"/>
                                        </p:tgtEl>
                                        <p:attrNameLst>
                                          <p:attrName>style.visibility</p:attrName>
                                        </p:attrNameLst>
                                      </p:cBhvr>
                                      <p:to>
                                        <p:strVal val="visible"/>
                                      </p:to>
                                    </p:set>
                                    <p:anim calcmode="lin" valueType="num">
                                      <p:cBhvr>
                                        <p:cTn id="43" dur="500" fill="hold"/>
                                        <p:tgtEl>
                                          <p:spTgt spid="45060"/>
                                        </p:tgtEl>
                                        <p:attrNameLst>
                                          <p:attrName>ppt_w</p:attrName>
                                        </p:attrNameLst>
                                      </p:cBhvr>
                                      <p:tavLst>
                                        <p:tav tm="0">
                                          <p:val>
                                            <p:fltVal val="0"/>
                                          </p:val>
                                        </p:tav>
                                        <p:tav tm="100000">
                                          <p:val>
                                            <p:strVal val="#ppt_w"/>
                                          </p:val>
                                        </p:tav>
                                      </p:tavLst>
                                    </p:anim>
                                    <p:anim calcmode="lin" valueType="num">
                                      <p:cBhvr>
                                        <p:cTn id="44" dur="500" fill="hold"/>
                                        <p:tgtEl>
                                          <p:spTgt spid="45060"/>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059" grpId="0" build="p"/>
      <p:bldP spid="45060" grpId="0" animBg="1"/>
    </p:bldLst>
  </p:timing>
</p:sld>
</file>

<file path=ppt/theme/theme1.xml><?xml version="1.0" encoding="utf-8"?>
<a:theme xmlns:a="http://schemas.openxmlformats.org/drawingml/2006/main" name="METLBAR">
  <a:themeElements>
    <a:clrScheme name="METLBAR 1">
      <a:dk1>
        <a:srgbClr val="000066"/>
      </a:dk1>
      <a:lt1>
        <a:srgbClr val="FFFFFF"/>
      </a:lt1>
      <a:dk2>
        <a:srgbClr val="0000FF"/>
      </a:dk2>
      <a:lt2>
        <a:srgbClr val="FFFF00"/>
      </a:lt2>
      <a:accent1>
        <a:srgbClr val="FFCC00"/>
      </a:accent1>
      <a:accent2>
        <a:srgbClr val="CC0066"/>
      </a:accent2>
      <a:accent3>
        <a:srgbClr val="AAAAFF"/>
      </a:accent3>
      <a:accent4>
        <a:srgbClr val="DADADA"/>
      </a:accent4>
      <a:accent5>
        <a:srgbClr val="FFE2AA"/>
      </a:accent5>
      <a:accent6>
        <a:srgbClr val="B9005C"/>
      </a:accent6>
      <a:hlink>
        <a:srgbClr val="00CCCC"/>
      </a:hlink>
      <a:folHlink>
        <a:srgbClr val="6699FF"/>
      </a:folHlink>
    </a:clrScheme>
    <a:fontScheme name="METLBAR">
      <a:majorFont>
        <a:latin typeface="Book Antiqua"/>
        <a:ea typeface=""/>
        <a:cs typeface=""/>
      </a:majorFont>
      <a:minorFont>
        <a:latin typeface="Book Antiqu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METLBAR 1">
        <a:dk1>
          <a:srgbClr val="000066"/>
        </a:dk1>
        <a:lt1>
          <a:srgbClr val="FFFFFF"/>
        </a:lt1>
        <a:dk2>
          <a:srgbClr val="0000FF"/>
        </a:dk2>
        <a:lt2>
          <a:srgbClr val="FFFF00"/>
        </a:lt2>
        <a:accent1>
          <a:srgbClr val="FFCC00"/>
        </a:accent1>
        <a:accent2>
          <a:srgbClr val="CC0066"/>
        </a:accent2>
        <a:accent3>
          <a:srgbClr val="AAAAFF"/>
        </a:accent3>
        <a:accent4>
          <a:srgbClr val="DADADA"/>
        </a:accent4>
        <a:accent5>
          <a:srgbClr val="FFE2AA"/>
        </a:accent5>
        <a:accent6>
          <a:srgbClr val="B9005C"/>
        </a:accent6>
        <a:hlink>
          <a:srgbClr val="00CCCC"/>
        </a:hlink>
        <a:folHlink>
          <a:srgbClr val="6699FF"/>
        </a:folHlink>
      </a:clrScheme>
      <a:clrMap bg1="dk2" tx1="lt1" bg2="dk1" tx2="lt2" accent1="accent1" accent2="accent2" accent3="accent3" accent4="accent4" accent5="accent5" accent6="accent6" hlink="hlink" folHlink="folHlink"/>
    </a:extraClrScheme>
    <a:extraClrScheme>
      <a:clrScheme name="METLBAR 2">
        <a:dk1>
          <a:srgbClr val="000080"/>
        </a:dk1>
        <a:lt1>
          <a:srgbClr val="B2B2B2"/>
        </a:lt1>
        <a:dk2>
          <a:srgbClr val="4D4D4D"/>
        </a:dk2>
        <a:lt2>
          <a:srgbClr val="CCCCFF"/>
        </a:lt2>
        <a:accent1>
          <a:srgbClr val="99CCFF"/>
        </a:accent1>
        <a:accent2>
          <a:srgbClr val="00CCCC"/>
        </a:accent2>
        <a:accent3>
          <a:srgbClr val="D5D5D5"/>
        </a:accent3>
        <a:accent4>
          <a:srgbClr val="00006C"/>
        </a:accent4>
        <a:accent5>
          <a:srgbClr val="CAE2FF"/>
        </a:accent5>
        <a:accent6>
          <a:srgbClr val="00B9B9"/>
        </a:accent6>
        <a:hlink>
          <a:srgbClr val="CC66FF"/>
        </a:hlink>
        <a:folHlink>
          <a:srgbClr val="9999FF"/>
        </a:folHlink>
      </a:clrScheme>
      <a:clrMap bg1="lt1" tx1="dk1" bg2="lt2" tx2="dk2" accent1="accent1" accent2="accent2" accent3="accent3" accent4="accent4" accent5="accent5" accent6="accent6" hlink="hlink" folHlink="folHlink"/>
    </a:extraClrScheme>
    <a:extraClrScheme>
      <a:clrScheme name="METLBAR 3">
        <a:dk1>
          <a:srgbClr val="000000"/>
        </a:dk1>
        <a:lt1>
          <a:srgbClr val="FFFFFF"/>
        </a:lt1>
        <a:dk2>
          <a:srgbClr val="000000"/>
        </a:dk2>
        <a:lt2>
          <a:srgbClr val="FFFFFF"/>
        </a:lt2>
        <a:accent1>
          <a:srgbClr val="CBCBCB"/>
        </a:accent1>
        <a:accent2>
          <a:srgbClr val="EAEAEA"/>
        </a:accent2>
        <a:accent3>
          <a:srgbClr val="FFFFFF"/>
        </a:accent3>
        <a:accent4>
          <a:srgbClr val="000000"/>
        </a:accent4>
        <a:accent5>
          <a:srgbClr val="E2E2E2"/>
        </a:accent5>
        <a:accent6>
          <a:srgbClr val="D4D4D4"/>
        </a:accent6>
        <a:hlink>
          <a:srgbClr val="5F5F5F"/>
        </a:hlink>
        <a:folHlink>
          <a:srgbClr val="96969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METLBAR</Template>
  <TotalTime>27949</TotalTime>
  <Words>545</Words>
  <Application>Microsoft Office PowerPoint</Application>
  <PresentationFormat>On-screen Show (4:3)</PresentationFormat>
  <Paragraphs>63</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METLBAR</vt:lpstr>
      <vt:lpstr>PowerPoint Presentation</vt:lpstr>
      <vt:lpstr>Acceptable Worship in N.T. – Singing</vt:lpstr>
      <vt:lpstr>What the N.T. Instructs on Singing</vt:lpstr>
      <vt:lpstr>What the N.T. Instructs on Singing</vt:lpstr>
      <vt:lpstr>N.T. Authorizes Singing in Worship…</vt:lpstr>
      <vt:lpstr>Singing Was Public &amp; Private</vt:lpstr>
      <vt:lpstr>Worship in Song Must Always Be “In Spirit &amp; In Truth”</vt:lpstr>
      <vt:lpstr>Questions to Consider</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Is Worship?</dc:title>
  <dc:creator>Harry Osborne</dc:creator>
  <cp:lastModifiedBy>Harry</cp:lastModifiedBy>
  <cp:revision>123</cp:revision>
  <dcterms:created xsi:type="dcterms:W3CDTF">2007-04-01T19:12:46Z</dcterms:created>
  <dcterms:modified xsi:type="dcterms:W3CDTF">2016-03-06T13:28:52Z</dcterms:modified>
</cp:coreProperties>
</file>