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62412"/>
    <a:srgbClr val="5C3D1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7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8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0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26BE-7B13-4613-BD83-840580EE23A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D97C-2F14-4AC2-8DB6-DF57144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4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3D1E"/>
            </a:gs>
            <a:gs pos="50000">
              <a:srgbClr val="362412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BAC26BE-7B13-4613-BD83-840580EE23A5}" type="datetimeFigureOut">
              <a:rPr lang="en-US" smtClean="0"/>
              <a:pPr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7AB0D97C-2F14-4AC2-8DB6-DF571445F3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3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67000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solidFill>
                  <a:srgbClr val="FFFF00"/>
                </a:solidFill>
              </a:rPr>
              <a:t>Sinful Woman -vs-</a:t>
            </a:r>
            <a:r>
              <a:rPr lang="en-US" sz="7000" b="1" dirty="0" smtClean="0">
                <a:solidFill>
                  <a:srgbClr val="FFFF00"/>
                </a:solidFill>
              </a:rPr>
              <a:t/>
            </a:r>
            <a:br>
              <a:rPr lang="en-US" sz="7000" b="1" dirty="0" smtClean="0">
                <a:solidFill>
                  <a:srgbClr val="FFFF00"/>
                </a:solidFill>
              </a:rPr>
            </a:br>
            <a:r>
              <a:rPr lang="en-US" sz="7000" b="1" dirty="0" smtClean="0">
                <a:solidFill>
                  <a:srgbClr val="FFFF00"/>
                </a:solidFill>
              </a:rPr>
              <a:t>Self</a:t>
            </a:r>
            <a:r>
              <a:rPr lang="en-US" sz="6600" b="1" dirty="0" smtClean="0">
                <a:solidFill>
                  <a:srgbClr val="FFFF00"/>
                </a:solidFill>
              </a:rPr>
              <a:t>-</a:t>
            </a:r>
            <a:r>
              <a:rPr lang="en-US" sz="7000" b="1" dirty="0" smtClean="0">
                <a:solidFill>
                  <a:srgbClr val="FFFF00"/>
                </a:solidFill>
              </a:rPr>
              <a:t>Righteous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smtClean="0">
                <a:solidFill>
                  <a:srgbClr val="FFFF00"/>
                </a:solidFill>
              </a:rPr>
              <a:t>Pharisee</a:t>
            </a:r>
            <a:endParaRPr lang="en-US" sz="7200" b="1" cap="small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7103" y="3733800"/>
            <a:ext cx="4936897" cy="990600"/>
          </a:xfrm>
        </p:spPr>
        <p:txBody>
          <a:bodyPr anchor="ctr">
            <a:normAutofit/>
          </a:bodyPr>
          <a:lstStyle/>
          <a:p>
            <a:pPr>
              <a:lnSpc>
                <a:spcPct val="93000"/>
              </a:lnSpc>
              <a:spcBef>
                <a:spcPts val="0"/>
              </a:spcBef>
            </a:pPr>
            <a:r>
              <a:rPr lang="en-US" sz="5200" b="1" i="1" dirty="0" smtClean="0">
                <a:solidFill>
                  <a:schemeClr val="bg1"/>
                </a:solidFill>
              </a:rPr>
              <a:t>Luke 7:36-50</a:t>
            </a:r>
            <a:endParaRPr lang="en-US" sz="52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667000"/>
            <a:ext cx="3978502" cy="402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Luke 7:36-50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853536"/>
            <a:ext cx="9067800" cy="6004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one of the Pharisees asked Him to eat with him. And He went to the Pharisee’s house, and sat down to eat.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behold, a woman in the city who was a sinner, when she knew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Jesus sat 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table in the Pharisee’s house, brought an alabaster flask of fragrant oil,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stood at His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 behind Him weeping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she began to wash His feet with her tears, and wiped them with the hair of her head; and she kissed His feet and anointed them with the fragrant oil.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when the Pharisee who had invited Him saw this, he spoke to himself, saying, “This Man, if He were a prophet, would know who and what manner of woman this is who is touching Him, for she is a sinner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Jesus answered and said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him, “Simon, I have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to say to you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So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Teacher, say it.”</a:t>
            </a:r>
          </a:p>
        </p:txBody>
      </p:sp>
    </p:spTree>
    <p:extLst>
      <p:ext uri="{BB962C8B-B14F-4D97-AF65-F5344CB8AC3E}">
        <p14:creationId xmlns:p14="http://schemas.microsoft.com/office/powerpoint/2010/main" val="19998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6200"/>
            <a:ext cx="9144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 was a certain creditor who had two debtors. One owed five hundred denarii, and the other fifty.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they had nothing with which to repay, he freely forgave them both. Tell Me, therefore, which of them will love him more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answered and said, “I suppose the one whom 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forgave more.”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 to him, “You have rightly judged.”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 turned to the woman and said to Simon, “Do you see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woman? I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entered your house; you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for My feet, but she has washed My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 with her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tears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wiped them with the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 of her head.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gave Me no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kiss,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ceased 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kiss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 since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I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in.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did not anoint My head with oil, but this woman has anointed My feet with fragrant oil.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I say to you, her sins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many,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little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loves little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her,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“Your sins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those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table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to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to themselves, “Who is this who even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forgives sins?”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 said to the woman, “Your faith has saved you. Go in peace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Fact: Both Were Sinners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25857"/>
            <a:ext cx="9144000" cy="5791200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W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oman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&amp;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Simon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both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guilty</a:t>
            </a: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of sin (</a:t>
            </a:r>
            <a:r>
              <a:rPr lang="en-US" alt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Rom.</a:t>
            </a:r>
            <a:r>
              <a:rPr lang="en-US" alt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3:23</a:t>
            </a: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631825" lvl="1" indent="-344488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Her sins were well known (</a:t>
            </a:r>
            <a:r>
              <a:rPr lang="en-US" alt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 Tim. 5:24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631825" lvl="1" indent="-344488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Simon the Pharisee appeared righteous, but 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was actually 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 self-righteous sinner (</a:t>
            </a:r>
            <a:r>
              <a:rPr lang="en-US" alt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Luke 18:9-12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Whether guilty of one violation of the law or many violations, they had same condemnation</a:t>
            </a:r>
          </a:p>
          <a:p>
            <a:pPr marL="631825" lvl="1" indent="-344488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alt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James 2:10  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If stumble in one point, guilty of all</a:t>
            </a:r>
          </a:p>
          <a:p>
            <a:pPr marL="631825" lvl="1" indent="-344488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alt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Matt. 5:19-20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No “big</a:t>
            </a:r>
            <a:r>
              <a:rPr lang="en-US" altLang="en-US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/</a:t>
            </a: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little” distinction with God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No difference in their condition as sinners</a:t>
            </a:r>
            <a:endParaRPr lang="en-US" alt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8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Between the Two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44973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Sinful Woman</a:t>
            </a:r>
            <a:endParaRPr lang="en-US" sz="3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1752600"/>
            <a:ext cx="4497388" cy="5105400"/>
          </a:xfrm>
        </p:spPr>
        <p:txBody>
          <a:bodyPr>
            <a:noAutofit/>
          </a:bodyPr>
          <a:lstStyle/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recognized her sins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Understood guilt of sin &amp; its magnitude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knew the wages of her sin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Humbled herself to wash Jesus’ feet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Sought a Savior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in her recognizing sins led her to humble self before others as well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066800"/>
            <a:ext cx="4498975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Sinful Pharisee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572001" y="1752600"/>
            <a:ext cx="4572000" cy="5105400"/>
          </a:xfrm>
        </p:spPr>
        <p:txBody>
          <a:bodyPr>
            <a:normAutofit/>
          </a:bodyPr>
          <a:lstStyle/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recognition of his sins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understanding of guilt, but self-righteous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hought he deserved God’s acceptance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Showed no courtesy in his pride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Sought no Savior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Self-righteousness in failing to accept sins led him to arrogant rejection of others</a:t>
            </a:r>
          </a:p>
        </p:txBody>
      </p:sp>
    </p:spTree>
    <p:extLst>
      <p:ext uri="{BB962C8B-B14F-4D97-AF65-F5344CB8AC3E}">
        <p14:creationId xmlns:p14="http://schemas.microsoft.com/office/powerpoint/2010/main" val="377186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for Us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first recognize our sins (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3:23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understood magnitude of our guilt in sin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42:21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 the anguish of Joseph &amp; had no pity</a:t>
            </a:r>
            <a:endParaRPr lang="en-US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9:5-6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ashamed &amp; humiliated to lift up my face</a:t>
            </a:r>
            <a:endParaRPr lang="en-US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40:12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had proper view of his own sins</a:t>
            </a:r>
            <a:endParaRPr lang="en-US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realize the result of our sin is death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11:19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of evil leads sinner to his own death</a:t>
            </a:r>
            <a:endParaRPr lang="en-US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6:23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is the deserved wage of our sin</a:t>
            </a:r>
            <a:endParaRPr lang="en-US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humbled ourselves before Lord (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4:10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look to Jesus as our Savior (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then humble ourselves before others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4:1-3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Lowly mind leads to service causing unity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2:3-8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 mind of Christ as obedient servants</a:t>
            </a:r>
            <a:endParaRPr lang="en-US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033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327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Sinful Woman -vs- Self-Righteous Pharisee</vt:lpstr>
      <vt:lpstr>Luke 7:36-50</vt:lpstr>
      <vt:lpstr>PowerPoint Presentation</vt:lpstr>
      <vt:lpstr>Fact: Both Were Sinners</vt:lpstr>
      <vt:lpstr>Difference Between the Two</vt:lpstr>
      <vt:lpstr>Lessons for 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Sinful Woman, Self-Righteous Pharisee &amp; Jesus</dc:title>
  <dc:creator>Harry</dc:creator>
  <cp:lastModifiedBy>Harry</cp:lastModifiedBy>
  <cp:revision>25</cp:revision>
  <dcterms:created xsi:type="dcterms:W3CDTF">2016-04-02T19:13:56Z</dcterms:created>
  <dcterms:modified xsi:type="dcterms:W3CDTF">2016-04-03T12:12:54Z</dcterms:modified>
</cp:coreProperties>
</file>