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001E00"/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7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0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5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2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2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9FB2-E00E-462E-8C02-90B312DD60F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D256-9A1E-439F-A842-BEEB4E5D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1E00"/>
            </a:gs>
            <a:gs pos="0">
              <a:srgbClr val="003300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C9499FB2-E00E-462E-8C02-90B312DD60F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D05D256-9A1E-439F-A842-BEEB4E5DA5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0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2362199"/>
          </a:xfrm>
        </p:spPr>
        <p:txBody>
          <a:bodyPr>
            <a:noAutofit/>
          </a:bodyPr>
          <a:lstStyle/>
          <a:p>
            <a:r>
              <a:rPr lang="en-US" sz="7800" b="1" dirty="0" smtClean="0">
                <a:solidFill>
                  <a:srgbClr val="FFFF00"/>
                </a:solidFill>
              </a:rPr>
              <a:t>Fleshly -vs- Spiritual Provisions</a:t>
            </a:r>
            <a:endParaRPr lang="en-US" sz="7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5200" b="1" i="1" dirty="0" smtClean="0">
                <a:solidFill>
                  <a:schemeClr val="bg1"/>
                </a:solidFill>
              </a:rPr>
              <a:t>Romans 13:11-14</a:t>
            </a:r>
            <a:endParaRPr lang="en-US" sz="5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4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Romans 13:11-14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610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11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 And do this, knowing the time, that now it is high time to awake out of sleep; for now our salvation is nearer than when we first believed. </a:t>
            </a: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12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 The night is far spent, the day is at hand. Therefore let us cast off the works of darkness, and let us put on the armor of light. </a:t>
            </a: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13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 Let us walk properly, as in the day, not in revelry and drunkenness, not in lewdness and lust, not in strife and envy. </a:t>
            </a: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14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 But put on the Lord Jesus Christ, and make no provision for the flesh, to fulfill its lusts.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“Make </a:t>
            </a:r>
            <a:r>
              <a:rPr lang="en-US" b="1" i="1" dirty="0">
                <a:solidFill>
                  <a:srgbClr val="FFFF00"/>
                </a:solidFill>
              </a:rPr>
              <a:t>no provision for the flesh, to fulfill its </a:t>
            </a:r>
            <a:r>
              <a:rPr lang="en-US" b="1" i="1" dirty="0" smtClean="0">
                <a:solidFill>
                  <a:srgbClr val="FFFF00"/>
                </a:solidFill>
              </a:rPr>
              <a:t>lusts”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524001"/>
            <a:ext cx="9067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Word “provision” is from Greek word </a:t>
            </a:r>
            <a:r>
              <a:rPr lang="en-US" b="1" i="1" dirty="0" err="1" smtClean="0">
                <a:solidFill>
                  <a:srgbClr val="FFFF66"/>
                </a:solidFill>
              </a:rPr>
              <a:t>pronoia</a:t>
            </a:r>
            <a:endParaRPr lang="en-US" b="1" i="1" dirty="0" smtClean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dirty="0" smtClean="0">
                <a:solidFill>
                  <a:schemeClr val="bg1"/>
                </a:solidFill>
              </a:rPr>
              <a:t>To take thought for something and then act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dirty="0" smtClean="0">
                <a:solidFill>
                  <a:schemeClr val="bg1"/>
                </a:solidFill>
              </a:rPr>
              <a:t>Used with regard to God denoting His forethought and providential action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dirty="0" smtClean="0">
                <a:solidFill>
                  <a:schemeClr val="bg1"/>
                </a:solidFill>
              </a:rPr>
              <a:t>Used of man in </a:t>
            </a:r>
            <a:r>
              <a:rPr lang="en-US" b="1" dirty="0" smtClean="0">
                <a:solidFill>
                  <a:srgbClr val="FFFF66"/>
                </a:solidFill>
              </a:rPr>
              <a:t>Romans 12:17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b="1" dirty="0" smtClean="0">
                <a:solidFill>
                  <a:srgbClr val="FFFF66"/>
                </a:solidFill>
              </a:rPr>
              <a:t>2 Corinthians 8:21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In preparing for any activity, we first consider what is to be done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…Think what will be needed to do such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……Accumulate the things necessary for job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Finally, we act in a patterned way to achieve end</a:t>
            </a:r>
          </a:p>
        </p:txBody>
      </p:sp>
    </p:spTree>
    <p:extLst>
      <p:ext uri="{BB962C8B-B14F-4D97-AF65-F5344CB8AC3E}">
        <p14:creationId xmlns:p14="http://schemas.microsoft.com/office/powerpoint/2010/main" val="205644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Distinguishing Provisions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Forbidden Fleshly Provisions</a:t>
            </a:r>
          </a:p>
          <a:p>
            <a:pPr marL="573088" lvl="1" indent="-23177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Associations leading to darkness (</a:t>
            </a:r>
            <a:r>
              <a:rPr lang="en-US" b="1" i="1" dirty="0" smtClean="0">
                <a:solidFill>
                  <a:srgbClr val="FFFF00"/>
                </a:solidFill>
              </a:rPr>
              <a:t>Eph. 5:7-12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573088" lvl="1" indent="-23177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Actions leading to sexual sins (</a:t>
            </a:r>
            <a:r>
              <a:rPr lang="en-US" b="1" i="1" dirty="0" smtClean="0">
                <a:solidFill>
                  <a:srgbClr val="FFFF00"/>
                </a:solidFill>
              </a:rPr>
              <a:t>1</a:t>
            </a:r>
            <a:r>
              <a:rPr lang="en-US" sz="12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Thess.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4:1-7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Prov.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4:14f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573088" lvl="1" indent="-23177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Actions leading to intoxication (</a:t>
            </a:r>
            <a:r>
              <a:rPr lang="en-US" b="1" i="1" dirty="0" smtClean="0">
                <a:solidFill>
                  <a:srgbClr val="FFFF00"/>
                </a:solidFill>
              </a:rPr>
              <a:t>1 Pet. 4:1-3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Prov. 23:31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573088" lvl="1" indent="-23177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Actions leading to strife and envy (</a:t>
            </a:r>
            <a:r>
              <a:rPr lang="en-US" b="1" i="1" dirty="0" smtClean="0">
                <a:solidFill>
                  <a:srgbClr val="FFFF00"/>
                </a:solidFill>
              </a:rPr>
              <a:t>Gal. 5:13-15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Essential Spiritual Provisions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73088" lvl="1" indent="-23177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Put on armor of light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00"/>
                </a:solidFill>
              </a:rPr>
              <a:t>Eph</a:t>
            </a:r>
            <a:r>
              <a:rPr lang="en-US" b="1" i="1" dirty="0" smtClean="0">
                <a:solidFill>
                  <a:srgbClr val="FFFF00"/>
                </a:solidFill>
              </a:rPr>
              <a:t>. 6:11-18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1 Thess</a:t>
            </a:r>
            <a:r>
              <a:rPr lang="en-US" b="1" i="1" dirty="0" smtClean="0">
                <a:solidFill>
                  <a:srgbClr val="FFFF00"/>
                </a:solidFill>
              </a:rPr>
              <a:t>. 5:8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573088" lvl="1" indent="-23177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Understand</a:t>
            </a:r>
            <a:r>
              <a:rPr lang="en-US" dirty="0" smtClean="0">
                <a:solidFill>
                  <a:schemeClr val="bg1"/>
                </a:solidFill>
              </a:rPr>
              <a:t> the word of God (</a:t>
            </a:r>
            <a:r>
              <a:rPr lang="en-US" b="1" i="1" dirty="0" smtClean="0">
                <a:solidFill>
                  <a:srgbClr val="FFFF00"/>
                </a:solidFill>
              </a:rPr>
              <a:t>Col. 1</a:t>
            </a:r>
            <a:r>
              <a:rPr lang="en-US" b="1" i="1" dirty="0" smtClean="0">
                <a:solidFill>
                  <a:srgbClr val="FFFF00"/>
                </a:solidFill>
              </a:rPr>
              <a:t>:9-11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Eph. 5</a:t>
            </a:r>
            <a:r>
              <a:rPr lang="en-US" b="1" i="1" dirty="0" smtClean="0">
                <a:solidFill>
                  <a:srgbClr val="FFFF00"/>
                </a:solidFill>
              </a:rPr>
              <a:t>:17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573088" lvl="1" indent="-23177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Grow in</a:t>
            </a:r>
            <a:r>
              <a:rPr lang="en-US" dirty="0" smtClean="0">
                <a:solidFill>
                  <a:schemeClr val="bg1"/>
                </a:solidFill>
              </a:rPr>
              <a:t> grace &amp; character (</a:t>
            </a:r>
            <a:r>
              <a:rPr lang="en-US" b="1" i="1" dirty="0" smtClean="0">
                <a:solidFill>
                  <a:srgbClr val="FFFF00"/>
                </a:solidFill>
              </a:rPr>
              <a:t>2 Pet. 1:5-11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Eph. 4:12-16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573088" lvl="1" indent="-23177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Ready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teach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others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Gospel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1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Pet.</a:t>
            </a:r>
            <a:r>
              <a:rPr 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3:15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Mark</a:t>
            </a:r>
            <a:r>
              <a:rPr 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16:15-16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66FFFF"/>
                </a:solidFill>
              </a:rPr>
              <a:t>What provisions are we making with our lives?</a:t>
            </a:r>
            <a:endParaRPr lang="en-US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8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222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Fleshly -vs- Spiritual Provisions</vt:lpstr>
      <vt:lpstr>Romans 13:11-14</vt:lpstr>
      <vt:lpstr>“Make no provision for the flesh, to fulfill its lusts”</vt:lpstr>
      <vt:lpstr>Distinguishing Provisions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Fleshly -vs- Spiritual Provisions</dc:title>
  <dc:creator>Harry</dc:creator>
  <cp:lastModifiedBy>Harry</cp:lastModifiedBy>
  <cp:revision>15</cp:revision>
  <dcterms:created xsi:type="dcterms:W3CDTF">2016-05-07T20:14:13Z</dcterms:created>
  <dcterms:modified xsi:type="dcterms:W3CDTF">2016-05-08T12:29:26Z</dcterms:modified>
</cp:coreProperties>
</file>