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4" r:id="rId5"/>
    <p:sldId id="265" r:id="rId6"/>
    <p:sldId id="259" r:id="rId7"/>
    <p:sldId id="262" r:id="rId8"/>
    <p:sldId id="266" r:id="rId9"/>
    <p:sldId id="267" r:id="rId10"/>
    <p:sldId id="257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684522"/>
    <a:srgbClr val="42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2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9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6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7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8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9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4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9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093B-9EE0-4FB7-8B6F-C137CCF736A4}" type="datetimeFigureOut">
              <a:rPr lang="en-US" smtClean="0"/>
              <a:t>5/14/2016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4AE-BF89-4784-AE5D-3F92B555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9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422C16"/>
            </a:gs>
            <a:gs pos="0">
              <a:srgbClr val="684522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FACF093B-9EE0-4FB7-8B6F-C137CCF736A4}" type="datetimeFigureOut">
              <a:rPr lang="en-US" smtClean="0"/>
              <a:pPr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1F944AE-BF89-4784-AE5D-3F92B5559F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4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1"/>
            <a:ext cx="9144000" cy="238125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The Road of Seduction in Sexual Sins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Proverbs 7:1-27</a:t>
            </a:r>
          </a:p>
          <a:p>
            <a:r>
              <a:rPr lang="en-US" sz="4800" b="1" i="1" dirty="0" smtClean="0">
                <a:solidFill>
                  <a:schemeClr val="bg1"/>
                </a:solidFill>
              </a:rPr>
              <a:t>Proverbs 5:1-23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Markers on Road of Sexual Seduction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10000"/>
          </a:bodyPr>
          <a:lstStyle/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Cease </a:t>
            </a:r>
            <a:r>
              <a:rPr lang="en-US" dirty="0" smtClean="0">
                <a:solidFill>
                  <a:schemeClr val="bg1"/>
                </a:solidFill>
              </a:rPr>
              <a:t>listening </a:t>
            </a:r>
            <a:r>
              <a:rPr lang="en-US" dirty="0" smtClean="0">
                <a:solidFill>
                  <a:schemeClr val="bg1"/>
                </a:solidFill>
              </a:rPr>
              <a:t>to God’s law (</a:t>
            </a:r>
            <a:r>
              <a:rPr lang="en-US" sz="3000" b="1" i="1" dirty="0" smtClean="0">
                <a:solidFill>
                  <a:srgbClr val="FFC000"/>
                </a:solidFill>
              </a:rPr>
              <a:t>Hos. 4:6 </a:t>
            </a:r>
            <a:r>
              <a:rPr lang="en-US" sz="3000" dirty="0" smtClean="0">
                <a:solidFill>
                  <a:schemeClr val="bg1"/>
                </a:solidFill>
              </a:rPr>
              <a:t>vs. </a:t>
            </a:r>
            <a:r>
              <a:rPr lang="en-US" sz="3000" b="1" i="1" dirty="0" smtClean="0">
                <a:solidFill>
                  <a:srgbClr val="FFC000"/>
                </a:solidFill>
              </a:rPr>
              <a:t>1 Thess. 4:1-7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Listen </a:t>
            </a:r>
            <a:r>
              <a:rPr lang="en-US" dirty="0" smtClean="0">
                <a:solidFill>
                  <a:schemeClr val="bg1"/>
                </a:solidFill>
              </a:rPr>
              <a:t>to flattery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smtClean="0">
                <a:solidFill>
                  <a:srgbClr val="FFC000"/>
                </a:solidFill>
              </a:rPr>
              <a:t>Prov. 29:5 </a:t>
            </a:r>
            <a:r>
              <a:rPr lang="en-US" sz="3000" dirty="0" smtClean="0">
                <a:solidFill>
                  <a:schemeClr val="bg1"/>
                </a:solidFill>
              </a:rPr>
              <a:t>vs. </a:t>
            </a:r>
            <a:r>
              <a:rPr lang="en-US" sz="3000" b="1" i="1" dirty="0" smtClean="0">
                <a:solidFill>
                  <a:srgbClr val="FFC000"/>
                </a:solidFill>
              </a:rPr>
              <a:t>Gal. 6:3</a:t>
            </a:r>
            <a:r>
              <a:rPr lang="en-US" sz="3000" dirty="0" smtClean="0">
                <a:solidFill>
                  <a:schemeClr val="bg1"/>
                </a:solidFill>
              </a:rPr>
              <a:t>; </a:t>
            </a:r>
            <a:r>
              <a:rPr lang="en-US" sz="3000" b="1" i="1" dirty="0" smtClean="0">
                <a:solidFill>
                  <a:srgbClr val="FFC000"/>
                </a:solidFill>
              </a:rPr>
              <a:t>Rom. 12:3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Seek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 wrong </a:t>
            </a:r>
            <a:r>
              <a:rPr lang="en-US" dirty="0" smtClean="0">
                <a:solidFill>
                  <a:schemeClr val="bg1"/>
                </a:solidFill>
              </a:rPr>
              <a:t>way (</a:t>
            </a:r>
            <a:r>
              <a:rPr lang="en-US" sz="3100" b="1" i="1" dirty="0" smtClean="0">
                <a:solidFill>
                  <a:srgbClr val="FFC000"/>
                </a:solidFill>
              </a:rPr>
              <a:t>Gen. 13:10-13 </a:t>
            </a:r>
            <a:r>
              <a:rPr lang="en-US" sz="3100" dirty="0" smtClean="0">
                <a:solidFill>
                  <a:schemeClr val="bg1"/>
                </a:solidFill>
              </a:rPr>
              <a:t>vs. </a:t>
            </a:r>
            <a:r>
              <a:rPr lang="en-US" sz="3100" b="1" i="1" dirty="0" smtClean="0">
                <a:solidFill>
                  <a:srgbClr val="FFC000"/>
                </a:solidFill>
              </a:rPr>
              <a:t>Josh. 1:7</a:t>
            </a:r>
            <a:r>
              <a:rPr lang="en-US" sz="3100" dirty="0" smtClean="0">
                <a:solidFill>
                  <a:schemeClr val="bg1"/>
                </a:solidFill>
              </a:rPr>
              <a:t>; </a:t>
            </a:r>
            <a:r>
              <a:rPr lang="en-US" sz="3100" b="1" i="1" dirty="0" smtClean="0">
                <a:solidFill>
                  <a:srgbClr val="FFC000"/>
                </a:solidFill>
              </a:rPr>
              <a:t>Prov. 4:27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Go </a:t>
            </a:r>
            <a:r>
              <a:rPr lang="en-US" dirty="0" smtClean="0">
                <a:solidFill>
                  <a:schemeClr val="bg1"/>
                </a:solidFill>
              </a:rPr>
              <a:t>to the wrong </a:t>
            </a:r>
            <a:r>
              <a:rPr lang="en-US" dirty="0" smtClean="0">
                <a:solidFill>
                  <a:schemeClr val="bg1"/>
                </a:solidFill>
              </a:rPr>
              <a:t>place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sz="3100" b="1" i="1" dirty="0" smtClean="0">
                <a:solidFill>
                  <a:srgbClr val="FFC000"/>
                </a:solidFill>
              </a:rPr>
              <a:t>Exod. 34:12</a:t>
            </a:r>
            <a:r>
              <a:rPr lang="en-US" sz="3100" dirty="0" smtClean="0">
                <a:solidFill>
                  <a:schemeClr val="bg1"/>
                </a:solidFill>
              </a:rPr>
              <a:t> vs. </a:t>
            </a:r>
            <a:r>
              <a:rPr lang="en-US" sz="3100" b="1" i="1" dirty="0" smtClean="0">
                <a:solidFill>
                  <a:srgbClr val="FFC000"/>
                </a:solidFill>
              </a:rPr>
              <a:t>Psa. 1:1-3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Enticed by immodest dress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3100" b="1" i="1" dirty="0" smtClean="0">
                <a:solidFill>
                  <a:srgbClr val="FFC000"/>
                </a:solidFill>
              </a:rPr>
              <a:t>Prov. 7:10</a:t>
            </a:r>
            <a:r>
              <a:rPr lang="en-US" sz="3100" dirty="0" smtClean="0">
                <a:solidFill>
                  <a:schemeClr val="bg1"/>
                </a:solidFill>
              </a:rPr>
              <a:t> vs. </a:t>
            </a:r>
            <a:r>
              <a:rPr lang="en-US" sz="3100" b="1" i="1" dirty="0" smtClean="0">
                <a:solidFill>
                  <a:srgbClr val="FFC000"/>
                </a:solidFill>
              </a:rPr>
              <a:t>1 Tim. 2:8-10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Attracted by wrong character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3100" b="1" i="1" dirty="0" smtClean="0">
                <a:solidFill>
                  <a:srgbClr val="FFC000"/>
                </a:solidFill>
              </a:rPr>
              <a:t>Prov. 9:13-18 </a:t>
            </a:r>
            <a:r>
              <a:rPr lang="en-US" sz="3100" dirty="0" smtClean="0">
                <a:solidFill>
                  <a:schemeClr val="bg1"/>
                </a:solidFill>
              </a:rPr>
              <a:t>vs. </a:t>
            </a:r>
            <a:r>
              <a:rPr lang="en-US" sz="3100" b="1" i="1" dirty="0" smtClean="0">
                <a:solidFill>
                  <a:srgbClr val="FFC000"/>
                </a:solidFill>
              </a:rPr>
              <a:t>1 </a:t>
            </a:r>
            <a:r>
              <a:rPr lang="en-US" sz="3100" b="1" i="1" dirty="0" smtClean="0">
                <a:solidFill>
                  <a:srgbClr val="FFC000"/>
                </a:solidFill>
              </a:rPr>
              <a:t>Pet. </a:t>
            </a:r>
            <a:r>
              <a:rPr lang="en-US" sz="3100" b="1" i="1" dirty="0" smtClean="0">
                <a:solidFill>
                  <a:srgbClr val="FFC000"/>
                </a:solidFill>
              </a:rPr>
              <a:t>3:1-4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earch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for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prey,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not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special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one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3100" b="1" i="1" dirty="0" smtClean="0">
                <a:solidFill>
                  <a:srgbClr val="FFC000"/>
                </a:solidFill>
              </a:rPr>
              <a:t>Prov.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3100" b="1" i="1" dirty="0" smtClean="0">
                <a:solidFill>
                  <a:srgbClr val="FFC000"/>
                </a:solidFill>
              </a:rPr>
              <a:t>23:26f</a:t>
            </a:r>
            <a:r>
              <a:rPr lang="en-US" sz="3100" dirty="0" smtClean="0">
                <a:solidFill>
                  <a:schemeClr val="bg1"/>
                </a:solidFill>
              </a:rPr>
              <a:t> vs. </a:t>
            </a:r>
            <a:r>
              <a:rPr lang="en-US" sz="3100" b="1" i="1" dirty="0" smtClean="0">
                <a:solidFill>
                  <a:srgbClr val="FFC000"/>
                </a:solidFill>
              </a:rPr>
              <a:t>1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3100" b="1" i="1" dirty="0" smtClean="0">
                <a:solidFill>
                  <a:srgbClr val="FFC000"/>
                </a:solidFill>
              </a:rPr>
              <a:t>Thess.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3100" b="1" i="1" dirty="0" smtClean="0">
                <a:solidFill>
                  <a:srgbClr val="FFC000"/>
                </a:solidFill>
              </a:rPr>
              <a:t>4:6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Yield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initial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advance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 smtClean="0">
                <a:solidFill>
                  <a:srgbClr val="FFC000"/>
                </a:solidFill>
              </a:rPr>
              <a:t>2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Sam.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11:1-3</a:t>
            </a:r>
            <a:r>
              <a:rPr lang="en-US" sz="2100" dirty="0" smtClean="0">
                <a:solidFill>
                  <a:schemeClr val="bg1"/>
                </a:solidFill>
              </a:rPr>
              <a:t> </a:t>
            </a:r>
            <a:r>
              <a:rPr lang="en-US" sz="2900" dirty="0" smtClean="0">
                <a:solidFill>
                  <a:schemeClr val="bg1"/>
                </a:solidFill>
              </a:rPr>
              <a:t>vs.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1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Cor.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10:13</a:t>
            </a:r>
            <a:r>
              <a:rPr lang="en-US" sz="2900" dirty="0" smtClean="0">
                <a:solidFill>
                  <a:schemeClr val="bg1"/>
                </a:solidFill>
              </a:rPr>
              <a:t>;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Job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31:1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Give </a:t>
            </a:r>
            <a:r>
              <a:rPr lang="en-US" dirty="0" smtClean="0">
                <a:solidFill>
                  <a:schemeClr val="bg1"/>
                </a:solidFill>
              </a:rPr>
              <a:t>evil </a:t>
            </a:r>
            <a:r>
              <a:rPr lang="en-US" dirty="0" smtClean="0">
                <a:solidFill>
                  <a:schemeClr val="bg1"/>
                </a:solidFill>
              </a:rPr>
              <a:t>an appearance of good (</a:t>
            </a:r>
            <a:r>
              <a:rPr lang="en-US" sz="2900" b="1" i="1" dirty="0" smtClean="0">
                <a:solidFill>
                  <a:srgbClr val="FFC000"/>
                </a:solidFill>
              </a:rPr>
              <a:t>Isa. 5:20 </a:t>
            </a:r>
            <a:r>
              <a:rPr lang="en-US" sz="2900" dirty="0" smtClean="0">
                <a:solidFill>
                  <a:schemeClr val="bg1"/>
                </a:solidFill>
              </a:rPr>
              <a:t>vs. </a:t>
            </a:r>
            <a:r>
              <a:rPr lang="en-US" sz="2900" b="1" i="1" dirty="0" smtClean="0">
                <a:solidFill>
                  <a:srgbClr val="FFC000"/>
                </a:solidFill>
              </a:rPr>
              <a:t>2 Cor. 11:14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See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beautiful,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not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true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ugliness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 smtClean="0">
                <a:solidFill>
                  <a:srgbClr val="FFC000"/>
                </a:solidFill>
              </a:rPr>
              <a:t>Gen.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3:6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900" dirty="0" smtClean="0">
                <a:solidFill>
                  <a:schemeClr val="bg1"/>
                </a:solidFill>
              </a:rPr>
              <a:t>vs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2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Pet.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2:20-22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Believe, </a:t>
            </a:r>
            <a:r>
              <a:rPr lang="en-US" dirty="0" smtClean="0">
                <a:solidFill>
                  <a:schemeClr val="bg1"/>
                </a:solidFill>
              </a:rPr>
              <a:t>“I won’t get caught”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 smtClean="0">
                <a:solidFill>
                  <a:srgbClr val="FFC000"/>
                </a:solidFill>
              </a:rPr>
              <a:t>Isa. 29:15</a:t>
            </a:r>
            <a:r>
              <a:rPr lang="en-US" sz="2900" dirty="0" smtClean="0">
                <a:solidFill>
                  <a:schemeClr val="bg1"/>
                </a:solidFill>
              </a:rPr>
              <a:t> vs. </a:t>
            </a:r>
            <a:r>
              <a:rPr lang="en-US" sz="2900" b="1" i="1" dirty="0" smtClean="0">
                <a:solidFill>
                  <a:srgbClr val="FFC000"/>
                </a:solidFill>
              </a:rPr>
              <a:t>Num. 32:23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not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see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end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 path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 smtClean="0">
                <a:solidFill>
                  <a:srgbClr val="FFC000"/>
                </a:solidFill>
              </a:rPr>
              <a:t>Heb. 3:12-13</a:t>
            </a:r>
            <a:r>
              <a:rPr lang="en-US" sz="2900" dirty="0" smtClean="0">
                <a:solidFill>
                  <a:schemeClr val="bg1"/>
                </a:solidFill>
              </a:rPr>
              <a:t> vs. </a:t>
            </a:r>
            <a:r>
              <a:rPr lang="en-US" sz="2900" b="1" i="1" dirty="0" smtClean="0">
                <a:solidFill>
                  <a:srgbClr val="FFC000"/>
                </a:solidFill>
              </a:rPr>
              <a:t>1 </a:t>
            </a:r>
            <a:r>
              <a:rPr lang="en-US" sz="2900" b="1" i="1" dirty="0" smtClean="0">
                <a:solidFill>
                  <a:srgbClr val="FFC000"/>
                </a:solidFill>
              </a:rPr>
              <a:t>Cor. 6:15-20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228600" indent="-228600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See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terrible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consequence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sin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late</a:t>
            </a:r>
            <a:r>
              <a:rPr lang="en-US" sz="21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>
                <a:solidFill>
                  <a:srgbClr val="FFC000"/>
                </a:solidFill>
              </a:rPr>
              <a:t>2</a:t>
            </a:r>
            <a:r>
              <a:rPr lang="en-US" sz="2100" b="1" i="1" dirty="0">
                <a:solidFill>
                  <a:srgbClr val="FFC000"/>
                </a:solidFill>
              </a:rPr>
              <a:t> </a:t>
            </a:r>
            <a:r>
              <a:rPr lang="en-US" sz="2900" b="1" i="1" dirty="0">
                <a:solidFill>
                  <a:srgbClr val="FFC000"/>
                </a:solidFill>
              </a:rPr>
              <a:t>Cor.</a:t>
            </a:r>
            <a:r>
              <a:rPr lang="en-US" sz="2400" b="1" i="1" dirty="0">
                <a:solidFill>
                  <a:srgbClr val="FFC000"/>
                </a:solidFill>
              </a:rPr>
              <a:t> </a:t>
            </a:r>
            <a:r>
              <a:rPr lang="en-US" sz="2900" b="1" i="1" dirty="0">
                <a:solidFill>
                  <a:srgbClr val="FFC000"/>
                </a:solidFill>
              </a:rPr>
              <a:t>5:10</a:t>
            </a:r>
            <a:r>
              <a:rPr lang="en-US" sz="2900" dirty="0">
                <a:solidFill>
                  <a:schemeClr val="bg1"/>
                </a:solidFill>
              </a:rPr>
              <a:t>;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900" b="1" i="1" dirty="0">
                <a:solidFill>
                  <a:srgbClr val="FFC000"/>
                </a:solidFill>
              </a:rPr>
              <a:t>Eccl.</a:t>
            </a:r>
            <a:r>
              <a:rPr lang="en-US" sz="2400" b="1" i="1" dirty="0">
                <a:solidFill>
                  <a:srgbClr val="FFC000"/>
                </a:solidFill>
              </a:rPr>
              <a:t> </a:t>
            </a:r>
            <a:r>
              <a:rPr lang="en-US" sz="2900" b="1" i="1" dirty="0">
                <a:solidFill>
                  <a:srgbClr val="FFC000"/>
                </a:solidFill>
              </a:rPr>
              <a:t>12:14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9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Solutions to Resisting Seduction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8674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u="sng" dirty="0" smtClean="0">
                <a:solidFill>
                  <a:srgbClr val="FFC000"/>
                </a:solidFill>
              </a:rPr>
              <a:t>Focus on God’s will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en-US" i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Keep </a:t>
            </a:r>
            <a:r>
              <a:rPr 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my words</a:t>
            </a:r>
            <a:r>
              <a:rPr lang="en-US" i="1" dirty="0">
                <a:solidFill>
                  <a:schemeClr val="bg1"/>
                </a:solidFill>
                <a:cs typeface="Times New Roman" panose="02020603050405020304" pitchFamily="18" charset="0"/>
              </a:rPr>
              <a:t>, and treasure my commands within </a:t>
            </a:r>
            <a:r>
              <a:rPr lang="en-US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you. Keep</a:t>
            </a:r>
            <a:r>
              <a:rPr lang="en-US" sz="2800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cs typeface="Times New Roman" panose="02020603050405020304" pitchFamily="18" charset="0"/>
              </a:rPr>
              <a:t>my</a:t>
            </a:r>
            <a:r>
              <a:rPr lang="en-US" sz="2800" i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cs typeface="Times New Roman" panose="02020603050405020304" pitchFamily="18" charset="0"/>
              </a:rPr>
              <a:t>commands</a:t>
            </a:r>
            <a:r>
              <a:rPr lang="en-US" sz="2800" i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cs typeface="Times New Roman" panose="02020603050405020304" pitchFamily="18" charset="0"/>
              </a:rPr>
              <a:t>and live,</a:t>
            </a:r>
            <a:r>
              <a:rPr lang="en-US" sz="2800" i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cs typeface="Times New Roman" panose="02020603050405020304" pitchFamily="18" charset="0"/>
              </a:rPr>
              <a:t>and</a:t>
            </a:r>
            <a:r>
              <a:rPr lang="en-US" sz="2800" i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my</a:t>
            </a:r>
            <a:r>
              <a:rPr lang="en-US" sz="2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law</a:t>
            </a:r>
            <a:r>
              <a:rPr lang="en-US" sz="2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as</a:t>
            </a:r>
            <a:r>
              <a:rPr lang="en-US" sz="2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the</a:t>
            </a:r>
            <a:r>
              <a:rPr lang="en-US" sz="2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apple</a:t>
            </a:r>
            <a:r>
              <a:rPr lang="en-US" sz="2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of your</a:t>
            </a:r>
            <a:r>
              <a:rPr lang="en-US" sz="2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eye</a:t>
            </a:r>
            <a:r>
              <a:rPr lang="en-US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.”</a:t>
            </a:r>
          </a:p>
          <a:p>
            <a:pPr>
              <a:buClr>
                <a:srgbClr val="FFFF00"/>
              </a:buClr>
            </a:pPr>
            <a:r>
              <a:rPr lang="en-US" u="sng" dirty="0" smtClean="0">
                <a:solidFill>
                  <a:srgbClr val="FFC000"/>
                </a:solidFill>
              </a:rPr>
              <a:t>Go to right source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en-US" i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Drink </a:t>
            </a:r>
            <a:r>
              <a:rPr 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water from your own cistern</a:t>
            </a:r>
            <a:r>
              <a:rPr lang="en-US" i="1" dirty="0">
                <a:solidFill>
                  <a:schemeClr val="bg1"/>
                </a:solidFill>
                <a:cs typeface="Times New Roman" panose="02020603050405020304" pitchFamily="18" charset="0"/>
              </a:rPr>
              <a:t>, and running water from your own well</a:t>
            </a:r>
            <a:r>
              <a:rPr lang="en-US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.”</a:t>
            </a:r>
          </a:p>
          <a:p>
            <a:pPr>
              <a:buClr>
                <a:srgbClr val="FFFF00"/>
              </a:buClr>
            </a:pPr>
            <a:r>
              <a:rPr lang="en-US" u="sng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Avoid setting for evil</a:t>
            </a:r>
            <a:r>
              <a:rPr lang="en-US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: </a:t>
            </a:r>
            <a:r>
              <a:rPr lang="en-US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Remove </a:t>
            </a:r>
            <a:r>
              <a:rPr 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your way far from </a:t>
            </a:r>
            <a:r>
              <a:rPr lang="en-US" i="1" dirty="0">
                <a:solidFill>
                  <a:schemeClr val="bg1"/>
                </a:solidFill>
                <a:cs typeface="Times New Roman" panose="02020603050405020304" pitchFamily="18" charset="0"/>
              </a:rPr>
              <a:t>her, and do not go near the door of her </a:t>
            </a:r>
            <a:r>
              <a:rPr lang="en-US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house.”</a:t>
            </a:r>
          </a:p>
          <a:p>
            <a:pPr>
              <a:buClr>
                <a:srgbClr val="FFFF00"/>
              </a:buClr>
            </a:pPr>
            <a:r>
              <a:rPr lang="en-US" u="sng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Ask self the right questions to awake to reality</a:t>
            </a:r>
            <a:r>
              <a:rPr lang="en-US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: </a:t>
            </a:r>
            <a:r>
              <a:rPr lang="en-US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Why</a:t>
            </a:r>
            <a:r>
              <a:rPr lang="en-US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cs typeface="Times New Roman" panose="02020603050405020304" pitchFamily="18" charset="0"/>
              </a:rPr>
              <a:t>should you, my son, be enraptured by an immoral woman, and be embraced in the arms of a seductress</a:t>
            </a:r>
            <a:r>
              <a:rPr lang="en-US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?”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8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Proverbs 7:1-27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93761"/>
            <a:ext cx="9144000" cy="611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son, keep my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 my commands within you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live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 them on your fingers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write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on the tablet of your heart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to wisdom, “You are my sister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,” and call understanding your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immoral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woman, from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seductress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flatters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 of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looked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lattice,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perceived among the youths, a young man devoid of understanding,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passing along the street near her corner; and he took the path to her house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twilight, in the evening, in the black and dark night.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there a woman met him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with the attire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harlot, and a crafty heart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 was loud and rebellious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feet would not stay at home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times she was outside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at times in the open square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lurking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corner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caught him and kissed him;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564943"/>
            <a:ext cx="3733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66248" y="2819400"/>
            <a:ext cx="646335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" y="3235657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72199" y="4531057"/>
            <a:ext cx="24827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" y="4953000"/>
            <a:ext cx="1219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596787" y="4953000"/>
            <a:ext cx="6785213" cy="22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" y="5410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91200" y="5410200"/>
            <a:ext cx="259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" y="5826457"/>
            <a:ext cx="1828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19400" y="5807123"/>
            <a:ext cx="3657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66800" y="6705600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59824" y="6705600"/>
            <a:ext cx="39555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64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86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4000"/>
              </a:lnSpc>
            </a:pP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an impudent face she said to him: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have peace offerings with me;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vows.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diligently to seek your face, and I have found you.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spread my bed with tapestry, colored coverings of Egyptian linen.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perfumed my bed with myrrh, aloes, and cinnamon.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Come, let us take our fill of love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delight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love.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 is not at home; he has gone on a long journey;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has taken a bag of money with him, and will come home on the appointed day.”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her enticing speech she caused him to yield, with her flattering lips she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seduced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 after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her, as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 goes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slaughter, or as a fool to the correction of the stocks,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 an arrow struck his liver. As a bird hastens to the snare, he did not know it would cost his life.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therefore, listen to me, </a:t>
            </a:r>
            <a:r>
              <a:rPr lang="en-US" sz="2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children; pay attention to the words of my mouth: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let your heart turn aside to her ways, do not stray into her paths;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she has cast down many wounded, and all who were slain by her were strong men.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house is the way to hell, descending to the chambers of death.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486400" y="421944"/>
            <a:ext cx="3429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200" y="797257"/>
            <a:ext cx="3962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86400" y="1219200"/>
            <a:ext cx="3429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" y="1600200"/>
            <a:ext cx="868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" y="1981200"/>
            <a:ext cx="4724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1600" y="1981200"/>
            <a:ext cx="3581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" y="2389495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43800" y="2389495"/>
            <a:ext cx="152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" y="2784143"/>
            <a:ext cx="5715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29600" y="3150358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" y="3581400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200" y="3962400"/>
            <a:ext cx="2133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9800" y="4755776"/>
            <a:ext cx="228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200" y="5159188"/>
            <a:ext cx="2362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59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Proverbs 7:1-27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93761"/>
            <a:ext cx="9144000" cy="611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son, keep my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 my commands within you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live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 them on your fingers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write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on the tablet of your heart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to wisdom, “You are my sister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,” and call understanding your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immoral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woman, from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seductress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flatters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 of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looked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lattice,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perceived among the youths, a young man devoid of understanding,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passing along the street near her corner; and he took the path to her house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twilight, in the evening, in the black and dark night.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there a woman met him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with the attire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harlot, and a crafty heart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 was loud and rebellious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feet would not stay at home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times she was outside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at times in the open square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lurking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corner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caught him and kissed him;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564943"/>
            <a:ext cx="3733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66248" y="2819400"/>
            <a:ext cx="646335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" y="3235657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72199" y="4531057"/>
            <a:ext cx="24827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" y="4953000"/>
            <a:ext cx="1219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596787" y="4953000"/>
            <a:ext cx="6785213" cy="22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" y="5410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91200" y="5410200"/>
            <a:ext cx="259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" y="5826457"/>
            <a:ext cx="1828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19400" y="5807123"/>
            <a:ext cx="3657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66800" y="6705600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59824" y="6705600"/>
            <a:ext cx="39555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86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4000"/>
              </a:lnSpc>
            </a:pP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an impudent face she said to him: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have peace offerings with me;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vows.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diligently to seek your face, and I have found you.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spread my bed with tapestry, colored coverings of Egyptian linen.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perfumed my bed with myrrh, aloes, and cinnamon.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Come, let us take our fill of love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delight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love.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 is not at home; he has gone on a long journey;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has taken a bag of money with him, and will come home on the appointed day.”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her enticing speech she caused him to yield, with her flattering lips she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seduced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 after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her, as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 goes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slaughter, or as a fool to the correction of the stocks,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 an arrow struck his liver. As a bird hastens to the snare, he did not know it would cost his life.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therefore, listen to me, </a:t>
            </a:r>
            <a:r>
              <a:rPr lang="en-US" sz="2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children; pay attention to the words of my mouth: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let your heart turn aside to her ways, do not stray into her paths;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she has cast down many wounded, and all who were slain by her were strong men.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house is the way to hell, descending to the chambers of death.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486400" y="421944"/>
            <a:ext cx="3429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200" y="797257"/>
            <a:ext cx="3962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86400" y="1219200"/>
            <a:ext cx="3429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" y="1600200"/>
            <a:ext cx="868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" y="1981200"/>
            <a:ext cx="4724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1600" y="1981200"/>
            <a:ext cx="3581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" y="2389495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43800" y="2389495"/>
            <a:ext cx="152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" y="2784143"/>
            <a:ext cx="5715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29600" y="3150358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" y="3581400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200" y="3962400"/>
            <a:ext cx="2133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9800" y="4755776"/>
            <a:ext cx="228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200" y="5159188"/>
            <a:ext cx="2362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7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Proverbs 5:1-23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8580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son, pay attention to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wisdom; lend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ear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preserve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discretion,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lips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lips of an immoral woman drip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honey, and her mouth is smoother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oil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end she is bitter as wormwood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sharp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two-edged sword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feet go down to death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lay hold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hell.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ponder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unstable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you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them.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hear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now,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depart from the words of my mouth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your way far from her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go near the door of her house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give your honor to others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years to the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cruel one;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aliens be filled with your wealth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labors go to the house of a foreigner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mourn at last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when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flesh and your body are consumed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 have hated instruction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heart despised correction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not obeyed the voice of my teachers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inclined my ear to those who instructed me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1905000"/>
            <a:ext cx="838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" y="2286000"/>
            <a:ext cx="2362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05100" y="2276901"/>
            <a:ext cx="5448300" cy="909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72200" y="3070411"/>
            <a:ext cx="2743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" y="3473824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3845859"/>
            <a:ext cx="28194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" y="4253955"/>
            <a:ext cx="67056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80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4424"/>
            <a:ext cx="9067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on the verge of total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ruin, in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midst of the assembly and congregation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 water from your own cistern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 water from your own well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your fountains be dispersed abroad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streams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water in the streets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them be only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own,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for strangers with you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your fountain be blessed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with the wife of your youth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 loving deer and a graceful doe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breasts satisfy you at all times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be enraptured with her love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why should you, my son,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enraptured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an immoral woman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embraced in the arms of a seductress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ways of man are before the eyes of the </a:t>
            </a:r>
            <a:r>
              <a:rPr lang="en-US" sz="26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ponders all his paths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own iniquities entrap the wicked man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caught in the cords of his sin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shall die for lack of instruction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greatness of his folly he shall go astray.</a:t>
            </a:r>
          </a:p>
          <a:p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963304"/>
            <a:ext cx="6477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" y="1371600"/>
            <a:ext cx="3429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1758287"/>
            <a:ext cx="29718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" y="2174543"/>
            <a:ext cx="47244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774743"/>
            <a:ext cx="807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4155743"/>
            <a:ext cx="274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715000" y="2988860"/>
            <a:ext cx="685800" cy="4401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3352800"/>
            <a:ext cx="4572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71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Proverbs 5:1-23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8580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son, pay attention to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wisdom; lend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ear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preserve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discretion,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lips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lips of an immoral woman drip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honey, and her mouth is smoother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oil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end she is bitter as wormwood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sharp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two-edged sword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feet go down to death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lay hold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hell.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ponder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unstable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you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them.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hear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now,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depart from the words of my mouth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your way far from her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go near the door of her house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give your honor to others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years to the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cruel one;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aliens be filled with your wealth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labors go to the house of a foreigner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mourn at last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when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flesh and your body are consumed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 have hated instruction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heart despised correction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not obeyed the voice of my teachers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inclined my ear to those who instructed me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1905000"/>
            <a:ext cx="838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" y="2286000"/>
            <a:ext cx="2362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05100" y="2276901"/>
            <a:ext cx="5448300" cy="909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72200" y="3124200"/>
            <a:ext cx="2743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" y="3505200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3886200"/>
            <a:ext cx="28194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" y="4280849"/>
            <a:ext cx="67056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6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4424"/>
            <a:ext cx="9067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on the verge of total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ruin, in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midst of the assembly and congregation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 water from your own cistern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 water from your own well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your fountains be dispersed abroad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streams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water in the streets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them be only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own,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for strangers with you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your fountain be blessed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with the wife of your youth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 loving deer and a graceful doe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breasts satisfy you at all times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be enraptured with her love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why should you, my son,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enraptured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an immoral woman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embraced in the arms of a seductress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ways of man are before the eyes of the </a:t>
            </a:r>
            <a:r>
              <a:rPr lang="en-US" sz="26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ponders all his paths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own iniquities entrap the wicked man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caught in the cords of his sin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shall die for lack of instruction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greatness of his folly he shall go astray.</a:t>
            </a:r>
          </a:p>
          <a:p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963304"/>
            <a:ext cx="6477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" y="1371600"/>
            <a:ext cx="3429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1758287"/>
            <a:ext cx="29718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" y="2174543"/>
            <a:ext cx="47244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774743"/>
            <a:ext cx="807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4155743"/>
            <a:ext cx="274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715000" y="2988860"/>
            <a:ext cx="685800" cy="4401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3352800"/>
            <a:ext cx="4572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3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449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Road of Seduction in Sexual Sins</vt:lpstr>
      <vt:lpstr>Proverbs 7:1-27</vt:lpstr>
      <vt:lpstr>PowerPoint Presentation</vt:lpstr>
      <vt:lpstr>Proverbs 7:1-27</vt:lpstr>
      <vt:lpstr>PowerPoint Presentation</vt:lpstr>
      <vt:lpstr>Proverbs 5:1-23</vt:lpstr>
      <vt:lpstr>PowerPoint Presentation</vt:lpstr>
      <vt:lpstr>Proverbs 5:1-23</vt:lpstr>
      <vt:lpstr>PowerPoint Presentation</vt:lpstr>
      <vt:lpstr>Markers on Road of Sexual Seduction</vt:lpstr>
      <vt:lpstr>Solutions to Resisting Seduction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of Seduction: Sexual Sins</dc:title>
  <dc:creator>Harry</dc:creator>
  <cp:lastModifiedBy>Harry</cp:lastModifiedBy>
  <cp:revision>32</cp:revision>
  <dcterms:created xsi:type="dcterms:W3CDTF">2016-05-13T14:51:37Z</dcterms:created>
  <dcterms:modified xsi:type="dcterms:W3CDTF">2016-05-15T12:31:51Z</dcterms:modified>
</cp:coreProperties>
</file>