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2A002A"/>
    <a:srgbClr val="660066"/>
    <a:srgbClr val="003736"/>
    <a:srgbClr val="005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67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F32B-57DC-429A-87B8-AAADF7B518A9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4A6A-59A6-4B7D-82C2-4FBE3D73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0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F32B-57DC-429A-87B8-AAADF7B518A9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4A6A-59A6-4B7D-82C2-4FBE3D73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12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F32B-57DC-429A-87B8-AAADF7B518A9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4A6A-59A6-4B7D-82C2-4FBE3D73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F32B-57DC-429A-87B8-AAADF7B518A9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4A6A-59A6-4B7D-82C2-4FBE3D73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8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F32B-57DC-429A-87B8-AAADF7B518A9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4A6A-59A6-4B7D-82C2-4FBE3D73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6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F32B-57DC-429A-87B8-AAADF7B518A9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4A6A-59A6-4B7D-82C2-4FBE3D73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F32B-57DC-429A-87B8-AAADF7B518A9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4A6A-59A6-4B7D-82C2-4FBE3D73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7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F32B-57DC-429A-87B8-AAADF7B518A9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4A6A-59A6-4B7D-82C2-4FBE3D73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2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F32B-57DC-429A-87B8-AAADF7B518A9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4A6A-59A6-4B7D-82C2-4FBE3D73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1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F32B-57DC-429A-87B8-AAADF7B518A9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4A6A-59A6-4B7D-82C2-4FBE3D73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78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F32B-57DC-429A-87B8-AAADF7B518A9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4A6A-59A6-4B7D-82C2-4FBE3D73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2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2A002A"/>
            </a:gs>
            <a:gs pos="0">
              <a:srgbClr val="660066"/>
            </a:gs>
            <a:gs pos="100000">
              <a:srgbClr val="0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5A33F32B-57DC-429A-87B8-AAADF7B518A9}" type="datetimeFigureOut">
              <a:rPr lang="en-US" smtClean="0"/>
              <a:pPr/>
              <a:t>5/28/2016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AE424A6A-59A6-4B7D-82C2-4FBE3D7382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7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66800"/>
            <a:ext cx="9144000" cy="2286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FF00"/>
                </a:solidFill>
              </a:rPr>
              <a:t>Hearing, But Not Doing</a:t>
            </a:r>
            <a:endParaRPr lang="en-US" sz="88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</a:rPr>
              <a:t>Ezekiel</a:t>
            </a:r>
            <a:r>
              <a:rPr lang="en-US" sz="5400" b="1" i="1" dirty="0" smtClean="0">
                <a:solidFill>
                  <a:schemeClr val="bg1"/>
                </a:solidFill>
              </a:rPr>
              <a:t> </a:t>
            </a:r>
            <a:r>
              <a:rPr lang="en-US" sz="5400" b="1" i="1" dirty="0" smtClean="0">
                <a:solidFill>
                  <a:schemeClr val="bg1"/>
                </a:solidFill>
              </a:rPr>
              <a:t>33</a:t>
            </a:r>
            <a:r>
              <a:rPr lang="en-US" sz="5400" b="1" i="1" dirty="0" smtClean="0">
                <a:solidFill>
                  <a:schemeClr val="bg1"/>
                </a:solidFill>
              </a:rPr>
              <a:t>:30-33</a:t>
            </a:r>
            <a:endParaRPr lang="en-US" sz="5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34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Ezekiel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smtClean="0">
                <a:solidFill>
                  <a:srgbClr val="FFFF00"/>
                </a:solidFill>
              </a:rPr>
              <a:t>33:30</a:t>
            </a:r>
            <a:r>
              <a:rPr lang="en-US" sz="4800" b="1" dirty="0" smtClean="0">
                <a:solidFill>
                  <a:srgbClr val="FFFF00"/>
                </a:solidFill>
              </a:rPr>
              <a:t>-33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8991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“As for you, son of man, the children of your people are talking about you beside the walls and in the doors of the houses; and they speak to one another, everyone saying to his brother, ‘Please come and hear what the word is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comes from 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.’ 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they come to you as people do, they sit before you as My people, and they hear your words, but they do not do them; for with their mouth they show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 love, but their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hearts pursue their own gain. 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Indeed you are to them as a very lovely song of one who has a pleasant voice and can play well on an instrument; for they hear your words, but they do not do them. 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when this comes to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 — surely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will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— then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will know that a prophet has been among them.”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41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Ezekiel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smtClean="0">
                <a:solidFill>
                  <a:srgbClr val="FFFF00"/>
                </a:solidFill>
              </a:rPr>
              <a:t>33:30</a:t>
            </a:r>
            <a:r>
              <a:rPr lang="en-US" sz="4800" b="1" dirty="0" smtClean="0">
                <a:solidFill>
                  <a:srgbClr val="FFFF00"/>
                </a:solidFill>
              </a:rPr>
              <a:t>-33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8991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“As for you, son of man, the children of your people are talking about you beside the walls and in the doors of the houses; and they speak to one another, everyone saying to his brother, ‘Please come and hear what the word is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comes from 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.’ 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31 </a:t>
            </a:r>
            <a:r>
              <a:rPr lang="en-US" sz="2800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they come to you as people do, they sit before you </a:t>
            </a:r>
            <a:r>
              <a:rPr lang="en-US" sz="2800" b="1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 My people</a:t>
            </a:r>
            <a:r>
              <a:rPr lang="en-US" sz="2800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they hear your words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they do not do them; for with their mouth they show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 love, but their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hearts pursue their own gain. 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Indeed you are to them as a very lovely song of one who has a pleasant voice and can play well on an instrument; for they hear your words, but they do not do them. 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when this comes to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 — surely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will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— then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will know that a prophet has been among them.”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0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Ezekiel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smtClean="0">
                <a:solidFill>
                  <a:srgbClr val="FFFF00"/>
                </a:solidFill>
              </a:rPr>
              <a:t>33:30</a:t>
            </a:r>
            <a:r>
              <a:rPr lang="en-US" sz="4800" b="1" dirty="0" smtClean="0">
                <a:solidFill>
                  <a:srgbClr val="FFFF00"/>
                </a:solidFill>
              </a:rPr>
              <a:t>-33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8991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“As for you, son of man, the children of your people are talking about you beside the walls and in the doors of the houses; and they speak to one another, everyone saying to his brother, ‘Please come and hear what the word is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comes from 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.’ 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31 </a:t>
            </a:r>
            <a:r>
              <a:rPr lang="en-US" sz="2800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they come to you as people do, they sit before you </a:t>
            </a:r>
            <a:r>
              <a:rPr lang="en-US" sz="2800" b="1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 My people</a:t>
            </a:r>
            <a:r>
              <a:rPr lang="en-US" sz="2800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they hear your words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they do not do them; </a:t>
            </a:r>
            <a:r>
              <a:rPr lang="en-US" sz="2800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with their mouth they show </a:t>
            </a:r>
            <a:r>
              <a:rPr lang="en-US" sz="2800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 love, but their </a:t>
            </a:r>
            <a:r>
              <a:rPr lang="en-US" sz="2800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hearts pursue their own gain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Indeed you are to them as a very lovely song of one who has a pleasant voice and can play well on an instrument; for they hear your words, but they do not do them. 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when this comes to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 — surely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will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— then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will know that a prophet has been among them.”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89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Ezekiel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smtClean="0">
                <a:solidFill>
                  <a:srgbClr val="FFFF00"/>
                </a:solidFill>
              </a:rPr>
              <a:t>33:30</a:t>
            </a:r>
            <a:r>
              <a:rPr lang="en-US" sz="4800" b="1" dirty="0" smtClean="0">
                <a:solidFill>
                  <a:srgbClr val="FFFF00"/>
                </a:solidFill>
              </a:rPr>
              <a:t>-33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8991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“As for you, son of man, the children of your people are talking about you beside the walls and in the doors of the houses; and they speak to one another, everyone saying to his brother, ‘Please come and hear what the word is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comes from 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.’ 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31 </a:t>
            </a:r>
            <a:r>
              <a:rPr lang="en-US" sz="2800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they come to you as people do, they sit before you </a:t>
            </a:r>
            <a:r>
              <a:rPr lang="en-US" sz="2800" b="1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 My people</a:t>
            </a:r>
            <a:r>
              <a:rPr lang="en-US" sz="2800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they hear your words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they do not do them; </a:t>
            </a:r>
            <a:r>
              <a:rPr lang="en-US" sz="2800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with their mouth they show </a:t>
            </a:r>
            <a:r>
              <a:rPr lang="en-US" sz="2800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 love, but their </a:t>
            </a:r>
            <a:r>
              <a:rPr lang="en-US" sz="2800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hearts pursue their own gain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Indeed </a:t>
            </a:r>
            <a:r>
              <a:rPr lang="en-US" sz="2800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 are to them as a very lovely song of one who has a pleasant voice and can play well on an instrument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for they hear your words, but they do not do them. 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when this comes to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 — surely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will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— then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will know that a prophet has been among them.”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81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Reasons for Hearing, But Not Doing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/>
          </a:bodyPr>
          <a:lstStyle/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They want appearance of being like God’s people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Made pretense of hearing, but changed to desire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b="1" i="1" dirty="0" smtClean="0">
                <a:solidFill>
                  <a:srgbClr val="FFFF66"/>
                </a:solidFill>
              </a:rPr>
              <a:t>I</a:t>
            </a:r>
            <a:r>
              <a:rPr lang="en-US" b="1" i="1" dirty="0" smtClean="0">
                <a:solidFill>
                  <a:srgbClr val="FFFF66"/>
                </a:solidFill>
              </a:rPr>
              <a:t>sa. 58:1-7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Claimed greater holiness, but were not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b="1" i="1" dirty="0" smtClean="0">
                <a:solidFill>
                  <a:srgbClr val="FFFF66"/>
                </a:solidFill>
              </a:rPr>
              <a:t>Isa</a:t>
            </a:r>
            <a:r>
              <a:rPr lang="en-US" b="1" i="1" dirty="0" smtClean="0">
                <a:solidFill>
                  <a:srgbClr val="FFFF66"/>
                </a:solidFill>
              </a:rPr>
              <a:t>. 65:5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When seen as desired, reward is complete (</a:t>
            </a:r>
            <a:r>
              <a:rPr lang="en-US" b="1" i="1" dirty="0" smtClean="0">
                <a:solidFill>
                  <a:srgbClr val="FFFF66"/>
                </a:solidFill>
              </a:rPr>
              <a:t>Matt. 6:2, 5, 16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They are hypocritical in their hearts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We must always beware of hypocrisy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b="1" i="1" dirty="0" smtClean="0">
                <a:solidFill>
                  <a:srgbClr val="FFFF66"/>
                </a:solidFill>
              </a:rPr>
              <a:t>Luke</a:t>
            </a:r>
            <a:r>
              <a:rPr lang="en-US" b="1" i="1" dirty="0" smtClean="0">
                <a:solidFill>
                  <a:srgbClr val="FFFF66"/>
                </a:solidFill>
              </a:rPr>
              <a:t> </a:t>
            </a:r>
            <a:r>
              <a:rPr lang="en-US" b="1" i="1" dirty="0" smtClean="0">
                <a:solidFill>
                  <a:srgbClr val="FFFF66"/>
                </a:solidFill>
              </a:rPr>
              <a:t>12</a:t>
            </a:r>
            <a:r>
              <a:rPr lang="en-US" b="1" i="1" dirty="0" smtClean="0">
                <a:solidFill>
                  <a:srgbClr val="FFFF66"/>
                </a:solidFill>
              </a:rPr>
              <a:t>:1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b="1" i="1" dirty="0" smtClean="0">
                <a:solidFill>
                  <a:srgbClr val="FFFF66"/>
                </a:solidFill>
              </a:rPr>
              <a:t>Titus 1:16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Hypocrisy corrupts self &amp; others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b="1" i="1" dirty="0" smtClean="0">
                <a:solidFill>
                  <a:srgbClr val="FFFF66"/>
                </a:solidFill>
              </a:rPr>
              <a:t>Matt. 23:13-14f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They like the speaker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Desirable style often leads astray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b="1" i="1" dirty="0" smtClean="0">
                <a:solidFill>
                  <a:srgbClr val="FFFF66"/>
                </a:solidFill>
              </a:rPr>
              <a:t>P</a:t>
            </a:r>
            <a:r>
              <a:rPr lang="en-US" b="1" i="1" dirty="0" smtClean="0">
                <a:solidFill>
                  <a:srgbClr val="FFFF66"/>
                </a:solidFill>
              </a:rPr>
              <a:t>sa. </a:t>
            </a:r>
            <a:r>
              <a:rPr lang="en-US" b="1" i="1" dirty="0" smtClean="0">
                <a:solidFill>
                  <a:srgbClr val="FFFF66"/>
                </a:solidFill>
              </a:rPr>
              <a:t>55</a:t>
            </a:r>
            <a:r>
              <a:rPr lang="en-US" b="1" i="1" dirty="0" smtClean="0">
                <a:solidFill>
                  <a:srgbClr val="FFFF66"/>
                </a:solidFill>
              </a:rPr>
              <a:t>:21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b="1" i="1" dirty="0" smtClean="0">
                <a:solidFill>
                  <a:srgbClr val="FFFF66"/>
                </a:solidFill>
              </a:rPr>
              <a:t>2 Pet. 2:3,</a:t>
            </a:r>
            <a:r>
              <a:rPr lang="en-US" sz="1700" b="1" i="1" dirty="0" smtClean="0">
                <a:solidFill>
                  <a:srgbClr val="FFFF66"/>
                </a:solidFill>
              </a:rPr>
              <a:t> </a:t>
            </a:r>
            <a:r>
              <a:rPr lang="en-US" b="1" i="1" dirty="0" smtClean="0">
                <a:solidFill>
                  <a:srgbClr val="FFFF66"/>
                </a:solidFill>
              </a:rPr>
              <a:t>18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Smooth words &amp; fair speech beguile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b="1" i="1" dirty="0" smtClean="0">
                <a:solidFill>
                  <a:srgbClr val="FFFF66"/>
                </a:solidFill>
              </a:rPr>
              <a:t>Rom. </a:t>
            </a:r>
            <a:r>
              <a:rPr lang="en-US" b="1" i="1" dirty="0" smtClean="0">
                <a:solidFill>
                  <a:srgbClr val="FFFF66"/>
                </a:solidFill>
              </a:rPr>
              <a:t>16:18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b="1" i="1" dirty="0" smtClean="0">
                <a:solidFill>
                  <a:srgbClr val="FFFF66"/>
                </a:solidFill>
              </a:rPr>
              <a:t>Col. 2:4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Must hear truth rather than things one desires (</a:t>
            </a:r>
            <a:r>
              <a:rPr lang="en-US" b="1" i="1" dirty="0">
                <a:solidFill>
                  <a:srgbClr val="FFFF66"/>
                </a:solidFill>
              </a:rPr>
              <a:t>2</a:t>
            </a:r>
            <a:r>
              <a:rPr lang="en-US" b="1" i="1" dirty="0" smtClean="0">
                <a:solidFill>
                  <a:srgbClr val="FFFF66"/>
                </a:solidFill>
              </a:rPr>
              <a:t> Tim. 4:2-5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In end, they know truth, so their judgment is just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3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Ezekiel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smtClean="0">
                <a:solidFill>
                  <a:srgbClr val="FFFF00"/>
                </a:solidFill>
              </a:rPr>
              <a:t>33:30</a:t>
            </a:r>
            <a:r>
              <a:rPr lang="en-US" sz="4800" b="1" dirty="0" smtClean="0">
                <a:solidFill>
                  <a:srgbClr val="FFFF00"/>
                </a:solidFill>
              </a:rPr>
              <a:t>-33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8991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“As for you, son of man, the children of your people are talking about you beside the walls and in the doors of the houses; and they speak to one another, everyone saying to his brother, ‘Please come and hear what the word is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comes from 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.’ 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they come to you as people do, they sit before you as My people, and they hear your words, but they do not do them; for with their mouth they show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 love, but their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hearts pursue their own gain. 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Indeed you are to them as a very lovely song of one who has a pleasant voice and can play well on an instrument; for they hear your words, but they do not do them. 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33 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when this comes to 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 — surely 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will 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— then 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will know that a prophet has been among them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7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Reasons for Hearing, But Not Doing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/>
          </a:bodyPr>
          <a:lstStyle/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They want appearance of being like God’s people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Made pretense of hearing, but changed to desire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b="1" i="1" dirty="0" smtClean="0">
                <a:solidFill>
                  <a:srgbClr val="FFFF66"/>
                </a:solidFill>
              </a:rPr>
              <a:t>I</a:t>
            </a:r>
            <a:r>
              <a:rPr lang="en-US" b="1" i="1" dirty="0" smtClean="0">
                <a:solidFill>
                  <a:srgbClr val="FFFF66"/>
                </a:solidFill>
              </a:rPr>
              <a:t>sa. 58:1-7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Claimed greater holiness, but were not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b="1" i="1" dirty="0" smtClean="0">
                <a:solidFill>
                  <a:srgbClr val="FFFF66"/>
                </a:solidFill>
              </a:rPr>
              <a:t>Isa</a:t>
            </a:r>
            <a:r>
              <a:rPr lang="en-US" b="1" i="1" dirty="0" smtClean="0">
                <a:solidFill>
                  <a:srgbClr val="FFFF66"/>
                </a:solidFill>
              </a:rPr>
              <a:t>. 65:5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When seen as desired, reward is complete (</a:t>
            </a:r>
            <a:r>
              <a:rPr lang="en-US" b="1" i="1" dirty="0" smtClean="0">
                <a:solidFill>
                  <a:srgbClr val="FFFF66"/>
                </a:solidFill>
              </a:rPr>
              <a:t>Matt. 6:2, 5, 16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They are hypocritical in their hearts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We must always beware of hypocrisy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b="1" i="1" dirty="0" smtClean="0">
                <a:solidFill>
                  <a:srgbClr val="FFFF66"/>
                </a:solidFill>
              </a:rPr>
              <a:t>Luke</a:t>
            </a:r>
            <a:r>
              <a:rPr lang="en-US" b="1" i="1" dirty="0" smtClean="0">
                <a:solidFill>
                  <a:srgbClr val="FFFF66"/>
                </a:solidFill>
              </a:rPr>
              <a:t> </a:t>
            </a:r>
            <a:r>
              <a:rPr lang="en-US" b="1" i="1" dirty="0" smtClean="0">
                <a:solidFill>
                  <a:srgbClr val="FFFF66"/>
                </a:solidFill>
              </a:rPr>
              <a:t>12</a:t>
            </a:r>
            <a:r>
              <a:rPr lang="en-US" b="1" i="1" dirty="0" smtClean="0">
                <a:solidFill>
                  <a:srgbClr val="FFFF66"/>
                </a:solidFill>
              </a:rPr>
              <a:t>:1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b="1" i="1" dirty="0" smtClean="0">
                <a:solidFill>
                  <a:srgbClr val="FFFF66"/>
                </a:solidFill>
              </a:rPr>
              <a:t>Titus 1:16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Hypocrisy corrupts self &amp; others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b="1" i="1" dirty="0" smtClean="0">
                <a:solidFill>
                  <a:srgbClr val="FFFF66"/>
                </a:solidFill>
              </a:rPr>
              <a:t>Matt. 23:13-14f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They like the speaker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Desirable style often leads astray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b="1" i="1" dirty="0" smtClean="0">
                <a:solidFill>
                  <a:srgbClr val="FFFF66"/>
                </a:solidFill>
              </a:rPr>
              <a:t>P</a:t>
            </a:r>
            <a:r>
              <a:rPr lang="en-US" b="1" i="1" dirty="0" smtClean="0">
                <a:solidFill>
                  <a:srgbClr val="FFFF66"/>
                </a:solidFill>
              </a:rPr>
              <a:t>sa. </a:t>
            </a:r>
            <a:r>
              <a:rPr lang="en-US" b="1" i="1" dirty="0" smtClean="0">
                <a:solidFill>
                  <a:srgbClr val="FFFF66"/>
                </a:solidFill>
              </a:rPr>
              <a:t>55</a:t>
            </a:r>
            <a:r>
              <a:rPr lang="en-US" b="1" i="1" dirty="0" smtClean="0">
                <a:solidFill>
                  <a:srgbClr val="FFFF66"/>
                </a:solidFill>
              </a:rPr>
              <a:t>:21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b="1" i="1" dirty="0" smtClean="0">
                <a:solidFill>
                  <a:srgbClr val="FFFF66"/>
                </a:solidFill>
              </a:rPr>
              <a:t>2 Pet. 2:3,</a:t>
            </a:r>
            <a:r>
              <a:rPr lang="en-US" sz="1700" b="1" i="1" dirty="0" smtClean="0">
                <a:solidFill>
                  <a:srgbClr val="FFFF66"/>
                </a:solidFill>
              </a:rPr>
              <a:t> </a:t>
            </a:r>
            <a:r>
              <a:rPr lang="en-US" b="1" i="1" dirty="0" smtClean="0">
                <a:solidFill>
                  <a:srgbClr val="FFFF66"/>
                </a:solidFill>
              </a:rPr>
              <a:t>18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Smooth words &amp; fair speech beguile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b="1" i="1" dirty="0" smtClean="0">
                <a:solidFill>
                  <a:srgbClr val="FFFF66"/>
                </a:solidFill>
              </a:rPr>
              <a:t>Rom. </a:t>
            </a:r>
            <a:r>
              <a:rPr lang="en-US" b="1" i="1" dirty="0" smtClean="0">
                <a:solidFill>
                  <a:srgbClr val="FFFF66"/>
                </a:solidFill>
              </a:rPr>
              <a:t>16:18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b="1" i="1" dirty="0" smtClean="0">
                <a:solidFill>
                  <a:srgbClr val="FFFF66"/>
                </a:solidFill>
              </a:rPr>
              <a:t>Col. 2:4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Must hear truth rather than things one desires (</a:t>
            </a:r>
            <a:r>
              <a:rPr lang="en-US" b="1" i="1" dirty="0">
                <a:solidFill>
                  <a:srgbClr val="FFFF66"/>
                </a:solidFill>
              </a:rPr>
              <a:t>2</a:t>
            </a:r>
            <a:r>
              <a:rPr lang="en-US" b="1" i="1" dirty="0" smtClean="0">
                <a:solidFill>
                  <a:srgbClr val="FFFF66"/>
                </a:solidFill>
              </a:rPr>
              <a:t> Tim. 4:2-5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In end, they know truth, so their judgment is just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5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2389</TotalTime>
  <Words>320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Hearing, But Not Doing</vt:lpstr>
      <vt:lpstr>Ezekiel 33:30-33</vt:lpstr>
      <vt:lpstr>Ezekiel 33:30-33</vt:lpstr>
      <vt:lpstr>Ezekiel 33:30-33</vt:lpstr>
      <vt:lpstr>Ezekiel 33:30-33</vt:lpstr>
      <vt:lpstr>Reasons for Hearing, But Not Doing</vt:lpstr>
      <vt:lpstr>Ezekiel 33:30-33</vt:lpstr>
      <vt:lpstr>Reasons for Hearing, But Not Doing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Wars Among Us</dc:title>
  <dc:creator>Harry</dc:creator>
  <cp:lastModifiedBy>Harry</cp:lastModifiedBy>
  <cp:revision>20</cp:revision>
  <dcterms:created xsi:type="dcterms:W3CDTF">2016-04-30T14:06:17Z</dcterms:created>
  <dcterms:modified xsi:type="dcterms:W3CDTF">2016-05-29T11:52:59Z</dcterms:modified>
</cp:coreProperties>
</file>