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63" r:id="rId5"/>
    <p:sldId id="264" r:id="rId6"/>
    <p:sldId id="278" r:id="rId7"/>
    <p:sldId id="279" r:id="rId8"/>
    <p:sldId id="280" r:id="rId9"/>
    <p:sldId id="281" r:id="rId10"/>
    <p:sldId id="282" r:id="rId11"/>
    <p:sldId id="283" r:id="rId12"/>
    <p:sldId id="284" r:id="rId13"/>
    <p:sldId id="266" r:id="rId14"/>
    <p:sldId id="288" r:id="rId15"/>
    <p:sldId id="258" r:id="rId16"/>
    <p:sldId id="277" r:id="rId17"/>
    <p:sldId id="276" r:id="rId18"/>
    <p:sldId id="275" r:id="rId19"/>
    <p:sldId id="274" r:id="rId20"/>
    <p:sldId id="273" r:id="rId21"/>
    <p:sldId id="272" r:id="rId22"/>
    <p:sldId id="271" r:id="rId23"/>
    <p:sldId id="270" r:id="rId24"/>
    <p:sldId id="269" r:id="rId25"/>
    <p:sldId id="259" r:id="rId26"/>
    <p:sldId id="260" r:id="rId27"/>
    <p:sldId id="261" r:id="rId28"/>
    <p:sldId id="262" r:id="rId29"/>
    <p:sldId id="287" r:id="rId30"/>
    <p:sldId id="285" r:id="rId31"/>
    <p:sldId id="286" r:id="rId32"/>
    <p:sldId id="268"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FFFF66"/>
    <a:srgbClr val="003F3E"/>
    <a:srgbClr val="003736"/>
    <a:srgbClr val="005654"/>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4" autoAdjust="0"/>
    <p:restoredTop sz="94684" autoAdjust="0"/>
  </p:normalViewPr>
  <p:slideViewPr>
    <p:cSldViewPr>
      <p:cViewPr>
        <p:scale>
          <a:sx n="66" d="100"/>
          <a:sy n="66" d="100"/>
        </p:scale>
        <p:origin x="-1410" y="-210"/>
      </p:cViewPr>
      <p:guideLst>
        <p:guide orient="horz" pos="2160"/>
        <p:guide pos="2880"/>
      </p:guideLst>
    </p:cSldViewPr>
  </p:slideViewPr>
  <p:outlineViewPr>
    <p:cViewPr>
      <p:scale>
        <a:sx n="33" d="100"/>
        <a:sy n="33" d="100"/>
      </p:scale>
      <p:origin x="0" y="667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CFFC4B-70B3-4B9C-AF0B-94B028A6F120}" type="datetimeFigureOut">
              <a:rPr lang="en-US" smtClean="0"/>
              <a:t>7/14/2016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55F79-2EEB-45D8-B62B-0B94C216B34B}" type="slidenum">
              <a:rPr lang="en-US" smtClean="0"/>
              <a:t>‹#›</a:t>
            </a:fld>
            <a:endParaRPr lang="en-US"/>
          </a:p>
        </p:txBody>
      </p:sp>
    </p:spTree>
    <p:extLst>
      <p:ext uri="{BB962C8B-B14F-4D97-AF65-F5344CB8AC3E}">
        <p14:creationId xmlns:p14="http://schemas.microsoft.com/office/powerpoint/2010/main" val="3832005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CFFC4B-70B3-4B9C-AF0B-94B028A6F120}" type="datetimeFigureOut">
              <a:rPr lang="en-US" smtClean="0"/>
              <a:t>7/14/2016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55F79-2EEB-45D8-B62B-0B94C216B34B}" type="slidenum">
              <a:rPr lang="en-US" smtClean="0"/>
              <a:t>‹#›</a:t>
            </a:fld>
            <a:endParaRPr lang="en-US"/>
          </a:p>
        </p:txBody>
      </p:sp>
    </p:spTree>
    <p:extLst>
      <p:ext uri="{BB962C8B-B14F-4D97-AF65-F5344CB8AC3E}">
        <p14:creationId xmlns:p14="http://schemas.microsoft.com/office/powerpoint/2010/main" val="1693611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CFFC4B-70B3-4B9C-AF0B-94B028A6F120}" type="datetimeFigureOut">
              <a:rPr lang="en-US" smtClean="0"/>
              <a:t>7/14/2016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55F79-2EEB-45D8-B62B-0B94C216B34B}" type="slidenum">
              <a:rPr lang="en-US" smtClean="0"/>
              <a:t>‹#›</a:t>
            </a:fld>
            <a:endParaRPr lang="en-US"/>
          </a:p>
        </p:txBody>
      </p:sp>
    </p:spTree>
    <p:extLst>
      <p:ext uri="{BB962C8B-B14F-4D97-AF65-F5344CB8AC3E}">
        <p14:creationId xmlns:p14="http://schemas.microsoft.com/office/powerpoint/2010/main" val="82045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CFFC4B-70B3-4B9C-AF0B-94B028A6F120}" type="datetimeFigureOut">
              <a:rPr lang="en-US" smtClean="0"/>
              <a:t>7/14/2016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55F79-2EEB-45D8-B62B-0B94C216B34B}" type="slidenum">
              <a:rPr lang="en-US" smtClean="0"/>
              <a:t>‹#›</a:t>
            </a:fld>
            <a:endParaRPr lang="en-US"/>
          </a:p>
        </p:txBody>
      </p:sp>
    </p:spTree>
    <p:extLst>
      <p:ext uri="{BB962C8B-B14F-4D97-AF65-F5344CB8AC3E}">
        <p14:creationId xmlns:p14="http://schemas.microsoft.com/office/powerpoint/2010/main" val="1935613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CFFC4B-70B3-4B9C-AF0B-94B028A6F120}" type="datetimeFigureOut">
              <a:rPr lang="en-US" smtClean="0"/>
              <a:t>7/14/2016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55F79-2EEB-45D8-B62B-0B94C216B34B}" type="slidenum">
              <a:rPr lang="en-US" smtClean="0"/>
              <a:t>‹#›</a:t>
            </a:fld>
            <a:endParaRPr lang="en-US"/>
          </a:p>
        </p:txBody>
      </p:sp>
    </p:spTree>
    <p:extLst>
      <p:ext uri="{BB962C8B-B14F-4D97-AF65-F5344CB8AC3E}">
        <p14:creationId xmlns:p14="http://schemas.microsoft.com/office/powerpoint/2010/main" val="3006307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CFFC4B-70B3-4B9C-AF0B-94B028A6F120}" type="datetimeFigureOut">
              <a:rPr lang="en-US" smtClean="0"/>
              <a:t>7/14/2016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55F79-2EEB-45D8-B62B-0B94C216B34B}" type="slidenum">
              <a:rPr lang="en-US" smtClean="0"/>
              <a:t>‹#›</a:t>
            </a:fld>
            <a:endParaRPr lang="en-US"/>
          </a:p>
        </p:txBody>
      </p:sp>
    </p:spTree>
    <p:extLst>
      <p:ext uri="{BB962C8B-B14F-4D97-AF65-F5344CB8AC3E}">
        <p14:creationId xmlns:p14="http://schemas.microsoft.com/office/powerpoint/2010/main" val="1691748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CFFC4B-70B3-4B9C-AF0B-94B028A6F120}" type="datetimeFigureOut">
              <a:rPr lang="en-US" smtClean="0"/>
              <a:t>7/14/2016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B55F79-2EEB-45D8-B62B-0B94C216B34B}" type="slidenum">
              <a:rPr lang="en-US" smtClean="0"/>
              <a:t>‹#›</a:t>
            </a:fld>
            <a:endParaRPr lang="en-US"/>
          </a:p>
        </p:txBody>
      </p:sp>
    </p:spTree>
    <p:extLst>
      <p:ext uri="{BB962C8B-B14F-4D97-AF65-F5344CB8AC3E}">
        <p14:creationId xmlns:p14="http://schemas.microsoft.com/office/powerpoint/2010/main" val="3675891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CFFC4B-70B3-4B9C-AF0B-94B028A6F120}" type="datetimeFigureOut">
              <a:rPr lang="en-US" smtClean="0"/>
              <a:t>7/14/2016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B55F79-2EEB-45D8-B62B-0B94C216B34B}" type="slidenum">
              <a:rPr lang="en-US" smtClean="0"/>
              <a:t>‹#›</a:t>
            </a:fld>
            <a:endParaRPr lang="en-US"/>
          </a:p>
        </p:txBody>
      </p:sp>
    </p:spTree>
    <p:extLst>
      <p:ext uri="{BB962C8B-B14F-4D97-AF65-F5344CB8AC3E}">
        <p14:creationId xmlns:p14="http://schemas.microsoft.com/office/powerpoint/2010/main" val="2209711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CFFC4B-70B3-4B9C-AF0B-94B028A6F120}" type="datetimeFigureOut">
              <a:rPr lang="en-US" smtClean="0"/>
              <a:t>7/14/2016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B55F79-2EEB-45D8-B62B-0B94C216B34B}" type="slidenum">
              <a:rPr lang="en-US" smtClean="0"/>
              <a:t>‹#›</a:t>
            </a:fld>
            <a:endParaRPr lang="en-US"/>
          </a:p>
        </p:txBody>
      </p:sp>
    </p:spTree>
    <p:extLst>
      <p:ext uri="{BB962C8B-B14F-4D97-AF65-F5344CB8AC3E}">
        <p14:creationId xmlns:p14="http://schemas.microsoft.com/office/powerpoint/2010/main" val="1171109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CFFC4B-70B3-4B9C-AF0B-94B028A6F120}" type="datetimeFigureOut">
              <a:rPr lang="en-US" smtClean="0"/>
              <a:t>7/14/2016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55F79-2EEB-45D8-B62B-0B94C216B34B}" type="slidenum">
              <a:rPr lang="en-US" smtClean="0"/>
              <a:t>‹#›</a:t>
            </a:fld>
            <a:endParaRPr lang="en-US"/>
          </a:p>
        </p:txBody>
      </p:sp>
    </p:spTree>
    <p:extLst>
      <p:ext uri="{BB962C8B-B14F-4D97-AF65-F5344CB8AC3E}">
        <p14:creationId xmlns:p14="http://schemas.microsoft.com/office/powerpoint/2010/main" val="3144220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CFFC4B-70B3-4B9C-AF0B-94B028A6F120}" type="datetimeFigureOut">
              <a:rPr lang="en-US" smtClean="0"/>
              <a:t>7/14/2016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55F79-2EEB-45D8-B62B-0B94C216B34B}" type="slidenum">
              <a:rPr lang="en-US" smtClean="0"/>
              <a:t>‹#›</a:t>
            </a:fld>
            <a:endParaRPr lang="en-US"/>
          </a:p>
        </p:txBody>
      </p:sp>
    </p:spTree>
    <p:extLst>
      <p:ext uri="{BB962C8B-B14F-4D97-AF65-F5344CB8AC3E}">
        <p14:creationId xmlns:p14="http://schemas.microsoft.com/office/powerpoint/2010/main" val="2027642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5654"/>
            </a:gs>
            <a:gs pos="50000">
              <a:srgbClr val="003736"/>
            </a:gs>
            <a:gs pos="100000">
              <a:srgbClr val="000000"/>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defRPr>
            </a:lvl1pPr>
          </a:lstStyle>
          <a:p>
            <a:fld id="{E6CFFC4B-70B3-4B9C-AF0B-94B028A6F120}" type="datetimeFigureOut">
              <a:rPr lang="en-US" smtClean="0"/>
              <a:pPr/>
              <a:t>7/14/2016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defRPr>
            </a:lvl1pPr>
          </a:lstStyle>
          <a:p>
            <a:fld id="{6FB55F79-2EEB-45D8-B62B-0B94C216B34B}" type="slidenum">
              <a:rPr lang="en-US" smtClean="0"/>
              <a:pPr/>
              <a:t>‹#›</a:t>
            </a:fld>
            <a:endParaRPr lang="en-US" dirty="0"/>
          </a:p>
        </p:txBody>
      </p:sp>
    </p:spTree>
    <p:extLst>
      <p:ext uri="{BB962C8B-B14F-4D97-AF65-F5344CB8AC3E}">
        <p14:creationId xmlns:p14="http://schemas.microsoft.com/office/powerpoint/2010/main" val="20105831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68375"/>
            <a:ext cx="9144000" cy="2003425"/>
          </a:xfrm>
        </p:spPr>
        <p:txBody>
          <a:bodyPr>
            <a:noAutofit/>
          </a:bodyPr>
          <a:lstStyle/>
          <a:p>
            <a:r>
              <a:rPr lang="en-US" sz="7600" b="1" dirty="0" smtClean="0">
                <a:solidFill>
                  <a:srgbClr val="FFFF00"/>
                </a:solidFill>
                <a:latin typeface="Times New Roman" panose="02020603050405020304" pitchFamily="18" charset="0"/>
                <a:cs typeface="Times New Roman" panose="02020603050405020304" pitchFamily="18" charset="0"/>
              </a:rPr>
              <a:t>An Introduction to Our Lectureship</a:t>
            </a:r>
            <a:endParaRPr lang="en-US" sz="7600" b="1" dirty="0">
              <a:solidFill>
                <a:srgbClr val="FFFF0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457200" y="3886200"/>
            <a:ext cx="8229600" cy="2514600"/>
          </a:xfrm>
        </p:spPr>
        <p:txBody>
          <a:bodyPr>
            <a:noAutofit/>
          </a:bodyPr>
          <a:lstStyle/>
          <a:p>
            <a:pPr>
              <a:spcBef>
                <a:spcPts val="0"/>
              </a:spcBef>
              <a:spcAft>
                <a:spcPts val="3000"/>
              </a:spcAft>
            </a:pPr>
            <a:r>
              <a:rPr lang="en-US" sz="5400" b="1" i="1" dirty="0" smtClean="0">
                <a:solidFill>
                  <a:srgbClr val="FFC000"/>
                </a:solidFill>
                <a:latin typeface="Times New Roman" panose="02020603050405020304" pitchFamily="18" charset="0"/>
                <a:cs typeface="Times New Roman" panose="02020603050405020304" pitchFamily="18" charset="0"/>
              </a:rPr>
              <a:t>T</a:t>
            </a:r>
            <a:r>
              <a:rPr lang="en-US" sz="5400" b="1" i="1" cap="small" dirty="0" smtClean="0">
                <a:solidFill>
                  <a:srgbClr val="FFC000"/>
                </a:solidFill>
                <a:latin typeface="Times New Roman" panose="02020603050405020304" pitchFamily="18" charset="0"/>
                <a:cs typeface="Times New Roman" panose="02020603050405020304" pitchFamily="18" charset="0"/>
              </a:rPr>
              <a:t>ext</a:t>
            </a:r>
            <a:r>
              <a:rPr lang="en-US" sz="5400" b="1" i="1" dirty="0" smtClean="0">
                <a:solidFill>
                  <a:srgbClr val="FFC000"/>
                </a:solidFill>
                <a:latin typeface="Times New Roman" panose="02020603050405020304" pitchFamily="18" charset="0"/>
                <a:cs typeface="Times New Roman" panose="02020603050405020304" pitchFamily="18" charset="0"/>
              </a:rPr>
              <a:t>:</a:t>
            </a:r>
            <a:r>
              <a:rPr lang="en-US" sz="5400" b="1" i="1" dirty="0" smtClean="0">
                <a:solidFill>
                  <a:schemeClr val="bg1"/>
                </a:solidFill>
                <a:latin typeface="Times New Roman" panose="02020603050405020304" pitchFamily="18" charset="0"/>
                <a:cs typeface="Times New Roman" panose="02020603050405020304" pitchFamily="18" charset="0"/>
              </a:rPr>
              <a:t> The Epistles of John</a:t>
            </a:r>
          </a:p>
          <a:p>
            <a:pPr>
              <a:spcBef>
                <a:spcPts val="0"/>
              </a:spcBef>
              <a:spcAft>
                <a:spcPts val="3000"/>
              </a:spcAft>
            </a:pPr>
            <a:r>
              <a:rPr lang="en-US" sz="5400" b="1" i="1" dirty="0" smtClean="0">
                <a:solidFill>
                  <a:srgbClr val="FFC000"/>
                </a:solidFill>
                <a:latin typeface="Times New Roman" panose="02020603050405020304" pitchFamily="18" charset="0"/>
                <a:cs typeface="Times New Roman" panose="02020603050405020304" pitchFamily="18" charset="0"/>
              </a:rPr>
              <a:t>T</a:t>
            </a:r>
            <a:r>
              <a:rPr lang="en-US" sz="5400" b="1" i="1" cap="small" dirty="0" smtClean="0">
                <a:solidFill>
                  <a:srgbClr val="FFC000"/>
                </a:solidFill>
                <a:latin typeface="Times New Roman" panose="02020603050405020304" pitchFamily="18" charset="0"/>
                <a:cs typeface="Times New Roman" panose="02020603050405020304" pitchFamily="18" charset="0"/>
              </a:rPr>
              <a:t>opic</a:t>
            </a:r>
            <a:r>
              <a:rPr lang="en-US" sz="5400" b="1" i="1" dirty="0" smtClean="0">
                <a:solidFill>
                  <a:srgbClr val="FFC000"/>
                </a:solidFill>
                <a:latin typeface="Times New Roman" panose="02020603050405020304" pitchFamily="18" charset="0"/>
                <a:cs typeface="Times New Roman" panose="02020603050405020304" pitchFamily="18" charset="0"/>
              </a:rPr>
              <a:t>:</a:t>
            </a:r>
            <a:r>
              <a:rPr lang="en-US" sz="5400" b="1" i="1" dirty="0" smtClean="0">
                <a:solidFill>
                  <a:schemeClr val="bg1"/>
                </a:solidFill>
                <a:latin typeface="Times New Roman" panose="02020603050405020304" pitchFamily="18" charset="0"/>
                <a:cs typeface="Times New Roman" panose="02020603050405020304" pitchFamily="18" charset="0"/>
              </a:rPr>
              <a:t> “Fellowship”</a:t>
            </a:r>
            <a:endParaRPr lang="en-US" sz="5400" b="1" i="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28842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0"/>
            <a:ext cx="7772400" cy="838200"/>
          </a:xfrm>
        </p:spPr>
        <p:txBody>
          <a:bodyPr>
            <a:normAutofit/>
          </a:bodyPr>
          <a:lstStyle/>
          <a:p>
            <a:r>
              <a:rPr lang="en-US" altLang="en-US" sz="4000" b="1" dirty="0">
                <a:solidFill>
                  <a:srgbClr val="FFFF00"/>
                </a:solidFill>
              </a:rPr>
              <a:t>1 John </a:t>
            </a:r>
            <a:r>
              <a:rPr lang="en-US" altLang="en-US" sz="4000" b="1" dirty="0" smtClean="0">
                <a:solidFill>
                  <a:srgbClr val="FFFF00"/>
                </a:solidFill>
              </a:rPr>
              <a:t>1:1-7</a:t>
            </a:r>
            <a:endParaRPr lang="en-US" altLang="en-US" sz="4000" dirty="0">
              <a:solidFill>
                <a:srgbClr val="FFFF00"/>
              </a:solidFill>
            </a:endParaRPr>
          </a:p>
        </p:txBody>
      </p:sp>
      <p:sp>
        <p:nvSpPr>
          <p:cNvPr id="18435" name="Text Box 3"/>
          <p:cNvSpPr txBox="1">
            <a:spLocks noChangeArrowheads="1"/>
          </p:cNvSpPr>
          <p:nvPr/>
        </p:nvSpPr>
        <p:spPr bwMode="auto">
          <a:xfrm>
            <a:off x="76200" y="762000"/>
            <a:ext cx="9067800" cy="6093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600" b="1" baseline="30000" dirty="0" smtClean="0">
                <a:solidFill>
                  <a:schemeClr val="bg1"/>
                </a:solidFill>
                <a:latin typeface="Times New Roman" panose="02020603050405020304" pitchFamily="18" charset="0"/>
                <a:cs typeface="Times New Roman" panose="02020603050405020304" pitchFamily="18" charset="0"/>
              </a:rPr>
              <a:t>1 </a:t>
            </a:r>
            <a:r>
              <a:rPr lang="en-US" sz="2600" dirty="0" smtClean="0">
                <a:solidFill>
                  <a:srgbClr val="FFFF66"/>
                </a:solidFill>
                <a:latin typeface="Times New Roman" panose="02020603050405020304" pitchFamily="18" charset="0"/>
                <a:cs typeface="Times New Roman" panose="02020603050405020304" pitchFamily="18" charset="0"/>
              </a:rPr>
              <a:t>That </a:t>
            </a:r>
            <a:r>
              <a:rPr lang="en-US" sz="2600" dirty="0">
                <a:solidFill>
                  <a:srgbClr val="FFFF66"/>
                </a:solidFill>
                <a:latin typeface="Times New Roman" panose="02020603050405020304" pitchFamily="18" charset="0"/>
                <a:cs typeface="Times New Roman" panose="02020603050405020304" pitchFamily="18" charset="0"/>
              </a:rPr>
              <a:t>which was from the beginning</a:t>
            </a:r>
            <a:r>
              <a:rPr lang="en-US" sz="2600" dirty="0">
                <a:solidFill>
                  <a:schemeClr val="bg1"/>
                </a:solidFill>
                <a:latin typeface="Times New Roman" panose="02020603050405020304" pitchFamily="18" charset="0"/>
                <a:cs typeface="Times New Roman" panose="02020603050405020304" pitchFamily="18" charset="0"/>
              </a:rPr>
              <a:t>, which we have heard, which we have seen with our eyes, which we have looked upon, and our hands have handled, concerning the Word of </a:t>
            </a:r>
            <a:r>
              <a:rPr lang="en-US" sz="2600" dirty="0" smtClean="0">
                <a:solidFill>
                  <a:schemeClr val="bg1"/>
                </a:solidFill>
                <a:latin typeface="Times New Roman" panose="02020603050405020304" pitchFamily="18" charset="0"/>
                <a:cs typeface="Times New Roman" panose="02020603050405020304" pitchFamily="18" charset="0"/>
              </a:rPr>
              <a:t>life —</a:t>
            </a:r>
            <a:r>
              <a:rPr lang="en-US" sz="2600" dirty="0">
                <a:solidFill>
                  <a:schemeClr val="bg1"/>
                </a:solidFill>
                <a:latin typeface="Times New Roman" panose="02020603050405020304" pitchFamily="18" charset="0"/>
                <a:cs typeface="Times New Roman" panose="02020603050405020304" pitchFamily="18" charset="0"/>
              </a:rPr>
              <a:t> </a:t>
            </a:r>
            <a:r>
              <a:rPr lang="en-US" sz="2600" b="1" baseline="30000" dirty="0">
                <a:solidFill>
                  <a:schemeClr val="bg1"/>
                </a:solidFill>
                <a:latin typeface="Times New Roman" panose="02020603050405020304" pitchFamily="18" charset="0"/>
                <a:cs typeface="Times New Roman" panose="02020603050405020304" pitchFamily="18" charset="0"/>
              </a:rPr>
              <a:t>2 </a:t>
            </a:r>
            <a:r>
              <a:rPr lang="en-US" sz="2600" dirty="0">
                <a:solidFill>
                  <a:schemeClr val="bg1"/>
                </a:solidFill>
                <a:latin typeface="Times New Roman" panose="02020603050405020304" pitchFamily="18" charset="0"/>
                <a:cs typeface="Times New Roman" panose="02020603050405020304" pitchFamily="18" charset="0"/>
              </a:rPr>
              <a:t>the life was manifested, and we have seen, and bear witness, and declare to you that eternal life which was with the Father and was manifested to </a:t>
            </a:r>
            <a:r>
              <a:rPr lang="en-US" sz="2600" dirty="0" smtClean="0">
                <a:solidFill>
                  <a:schemeClr val="bg1"/>
                </a:solidFill>
                <a:latin typeface="Times New Roman" panose="02020603050405020304" pitchFamily="18" charset="0"/>
                <a:cs typeface="Times New Roman" panose="02020603050405020304" pitchFamily="18" charset="0"/>
              </a:rPr>
              <a:t>us —</a:t>
            </a:r>
            <a:r>
              <a:rPr lang="en-US" sz="2600" dirty="0">
                <a:solidFill>
                  <a:schemeClr val="bg1"/>
                </a:solidFill>
                <a:latin typeface="Times New Roman" panose="02020603050405020304" pitchFamily="18" charset="0"/>
                <a:cs typeface="Times New Roman" panose="02020603050405020304" pitchFamily="18" charset="0"/>
              </a:rPr>
              <a:t> </a:t>
            </a:r>
            <a:r>
              <a:rPr lang="en-US" sz="2600" b="1" baseline="30000" dirty="0">
                <a:solidFill>
                  <a:schemeClr val="bg1"/>
                </a:solidFill>
                <a:latin typeface="Times New Roman" panose="02020603050405020304" pitchFamily="18" charset="0"/>
                <a:cs typeface="Times New Roman" panose="02020603050405020304" pitchFamily="18" charset="0"/>
              </a:rPr>
              <a:t>3 </a:t>
            </a:r>
            <a:r>
              <a:rPr lang="en-US" sz="2600" dirty="0">
                <a:solidFill>
                  <a:srgbClr val="FFFF66"/>
                </a:solidFill>
                <a:latin typeface="Times New Roman" panose="02020603050405020304" pitchFamily="18" charset="0"/>
                <a:cs typeface="Times New Roman" panose="02020603050405020304" pitchFamily="18" charset="0"/>
              </a:rPr>
              <a:t>that which we have seen and heard we declare to you</a:t>
            </a:r>
            <a:r>
              <a:rPr lang="en-US" sz="2600" dirty="0">
                <a:solidFill>
                  <a:schemeClr val="bg1"/>
                </a:solidFill>
                <a:latin typeface="Times New Roman" panose="02020603050405020304" pitchFamily="18" charset="0"/>
                <a:cs typeface="Times New Roman" panose="02020603050405020304" pitchFamily="18" charset="0"/>
              </a:rPr>
              <a:t>, </a:t>
            </a:r>
            <a:r>
              <a:rPr lang="en-US" sz="2600" dirty="0">
                <a:solidFill>
                  <a:srgbClr val="FFC000"/>
                </a:solidFill>
                <a:latin typeface="Times New Roman" panose="02020603050405020304" pitchFamily="18" charset="0"/>
                <a:cs typeface="Times New Roman" panose="02020603050405020304" pitchFamily="18" charset="0"/>
              </a:rPr>
              <a:t>that you also may have fellowship with us</a:t>
            </a:r>
            <a:r>
              <a:rPr lang="en-US" sz="2600" dirty="0">
                <a:solidFill>
                  <a:schemeClr val="bg1"/>
                </a:solidFill>
                <a:latin typeface="Times New Roman" panose="02020603050405020304" pitchFamily="18" charset="0"/>
                <a:cs typeface="Times New Roman" panose="02020603050405020304" pitchFamily="18" charset="0"/>
              </a:rPr>
              <a:t>;</a:t>
            </a:r>
            <a:r>
              <a:rPr lang="en-US" sz="1400" dirty="0">
                <a:solidFill>
                  <a:schemeClr val="bg1"/>
                </a:solidFill>
                <a:latin typeface="Times New Roman" panose="02020603050405020304" pitchFamily="18" charset="0"/>
                <a:cs typeface="Times New Roman" panose="02020603050405020304" pitchFamily="18" charset="0"/>
              </a:rPr>
              <a:t> </a:t>
            </a:r>
            <a:r>
              <a:rPr lang="en-US" sz="2600" dirty="0">
                <a:solidFill>
                  <a:srgbClr val="FFC000"/>
                </a:solidFill>
                <a:latin typeface="Times New Roman" panose="02020603050405020304" pitchFamily="18" charset="0"/>
                <a:cs typeface="Times New Roman" panose="02020603050405020304" pitchFamily="18" charset="0"/>
              </a:rPr>
              <a:t>and truly </a:t>
            </a:r>
            <a:r>
              <a:rPr lang="en-US" sz="2600" dirty="0" smtClean="0">
                <a:solidFill>
                  <a:srgbClr val="FFC000"/>
                </a:solidFill>
                <a:latin typeface="Times New Roman" panose="02020603050405020304" pitchFamily="18" charset="0"/>
                <a:cs typeface="Times New Roman" panose="02020603050405020304" pitchFamily="18" charset="0"/>
              </a:rPr>
              <a:t>our fellowship is with the </a:t>
            </a:r>
            <a:r>
              <a:rPr lang="en-US" sz="2600" dirty="0">
                <a:solidFill>
                  <a:srgbClr val="FFC000"/>
                </a:solidFill>
                <a:latin typeface="Times New Roman" panose="02020603050405020304" pitchFamily="18" charset="0"/>
                <a:cs typeface="Times New Roman" panose="02020603050405020304" pitchFamily="18" charset="0"/>
              </a:rPr>
              <a:t>Father and with His Son Jesus Christ</a:t>
            </a:r>
            <a:r>
              <a:rPr lang="en-US" sz="2600" dirty="0">
                <a:solidFill>
                  <a:schemeClr val="bg1"/>
                </a:solidFill>
                <a:latin typeface="Times New Roman" panose="02020603050405020304" pitchFamily="18" charset="0"/>
                <a:cs typeface="Times New Roman" panose="02020603050405020304" pitchFamily="18" charset="0"/>
              </a:rPr>
              <a:t>.</a:t>
            </a:r>
            <a:r>
              <a:rPr lang="en-US" dirty="0">
                <a:solidFill>
                  <a:schemeClr val="bg1"/>
                </a:solidFill>
                <a:latin typeface="Times New Roman" panose="02020603050405020304" pitchFamily="18" charset="0"/>
                <a:cs typeface="Times New Roman" panose="02020603050405020304" pitchFamily="18" charset="0"/>
              </a:rPr>
              <a:t> </a:t>
            </a:r>
            <a:r>
              <a:rPr lang="en-US" sz="2600" b="1" baseline="30000" dirty="0">
                <a:solidFill>
                  <a:schemeClr val="bg1"/>
                </a:solidFill>
                <a:latin typeface="Times New Roman" panose="02020603050405020304" pitchFamily="18" charset="0"/>
                <a:cs typeface="Times New Roman" panose="02020603050405020304" pitchFamily="18" charset="0"/>
              </a:rPr>
              <a:t>4</a:t>
            </a:r>
            <a:r>
              <a:rPr lang="en-US" sz="2000" b="1" baseline="30000" dirty="0">
                <a:solidFill>
                  <a:schemeClr val="bg1"/>
                </a:solidFill>
                <a:latin typeface="Times New Roman" panose="02020603050405020304" pitchFamily="18" charset="0"/>
                <a:cs typeface="Times New Roman" panose="02020603050405020304" pitchFamily="18" charset="0"/>
              </a:rPr>
              <a:t> </a:t>
            </a:r>
            <a:r>
              <a:rPr lang="en-US" sz="2600" dirty="0">
                <a:solidFill>
                  <a:schemeClr val="bg1"/>
                </a:solidFill>
                <a:latin typeface="Times New Roman" panose="02020603050405020304" pitchFamily="18" charset="0"/>
                <a:cs typeface="Times New Roman" panose="02020603050405020304" pitchFamily="18" charset="0"/>
              </a:rPr>
              <a:t>And these things we write to you that </a:t>
            </a:r>
            <a:r>
              <a:rPr lang="en-US" sz="2600" dirty="0" smtClean="0">
                <a:solidFill>
                  <a:schemeClr val="bg1"/>
                </a:solidFill>
                <a:latin typeface="Times New Roman" panose="02020603050405020304" pitchFamily="18" charset="0"/>
                <a:cs typeface="Times New Roman" panose="02020603050405020304" pitchFamily="18" charset="0"/>
              </a:rPr>
              <a:t>your joy </a:t>
            </a:r>
            <a:r>
              <a:rPr lang="en-US" sz="2600" dirty="0">
                <a:solidFill>
                  <a:schemeClr val="bg1"/>
                </a:solidFill>
                <a:latin typeface="Times New Roman" panose="02020603050405020304" pitchFamily="18" charset="0"/>
                <a:cs typeface="Times New Roman" panose="02020603050405020304" pitchFamily="18" charset="0"/>
              </a:rPr>
              <a:t>may be full</a:t>
            </a:r>
            <a:r>
              <a:rPr lang="en-US" sz="2600" dirty="0" smtClean="0">
                <a:solidFill>
                  <a:schemeClr val="bg1"/>
                </a:solidFill>
                <a:latin typeface="Times New Roman" panose="02020603050405020304" pitchFamily="18" charset="0"/>
                <a:cs typeface="Times New Roman" panose="02020603050405020304" pitchFamily="18" charset="0"/>
              </a:rPr>
              <a:t>. </a:t>
            </a:r>
            <a:r>
              <a:rPr lang="en-US" sz="2600" b="1" baseline="30000" dirty="0" smtClean="0">
                <a:solidFill>
                  <a:schemeClr val="bg1"/>
                </a:solidFill>
                <a:latin typeface="Times New Roman" panose="02020603050405020304" pitchFamily="18" charset="0"/>
                <a:cs typeface="Times New Roman" panose="02020603050405020304" pitchFamily="18" charset="0"/>
              </a:rPr>
              <a:t>5</a:t>
            </a:r>
            <a:r>
              <a:rPr lang="en-US" sz="2600" b="1" baseline="30000" dirty="0">
                <a:solidFill>
                  <a:schemeClr val="bg1"/>
                </a:solidFill>
                <a:latin typeface="Times New Roman" panose="02020603050405020304" pitchFamily="18" charset="0"/>
                <a:cs typeface="Times New Roman" panose="02020603050405020304" pitchFamily="18" charset="0"/>
              </a:rPr>
              <a:t> </a:t>
            </a:r>
            <a:r>
              <a:rPr lang="en-US" sz="2600" dirty="0">
                <a:solidFill>
                  <a:srgbClr val="FFFF00"/>
                </a:solidFill>
                <a:latin typeface="Times New Roman" panose="02020603050405020304" pitchFamily="18" charset="0"/>
                <a:cs typeface="Times New Roman" panose="02020603050405020304" pitchFamily="18" charset="0"/>
              </a:rPr>
              <a:t>This is the message which we have heard from Him and declare to you, that God is light and in Him is no darkness at all</a:t>
            </a:r>
            <a:r>
              <a:rPr lang="en-US" sz="2600" dirty="0">
                <a:solidFill>
                  <a:schemeClr val="bg1"/>
                </a:solidFill>
                <a:latin typeface="Times New Roman" panose="02020603050405020304" pitchFamily="18" charset="0"/>
                <a:cs typeface="Times New Roman" panose="02020603050405020304" pitchFamily="18" charset="0"/>
              </a:rPr>
              <a:t>. </a:t>
            </a:r>
            <a:r>
              <a:rPr lang="en-US" sz="2600" b="1" baseline="30000" dirty="0">
                <a:solidFill>
                  <a:schemeClr val="bg1"/>
                </a:solidFill>
                <a:latin typeface="Times New Roman" panose="02020603050405020304" pitchFamily="18" charset="0"/>
                <a:cs typeface="Times New Roman" panose="02020603050405020304" pitchFamily="18" charset="0"/>
              </a:rPr>
              <a:t>6 </a:t>
            </a:r>
            <a:r>
              <a:rPr lang="en-US" sz="2600" dirty="0">
                <a:solidFill>
                  <a:schemeClr val="bg1"/>
                </a:solidFill>
                <a:latin typeface="Times New Roman" panose="02020603050405020304" pitchFamily="18" charset="0"/>
                <a:cs typeface="Times New Roman" panose="02020603050405020304" pitchFamily="18" charset="0"/>
              </a:rPr>
              <a:t>If we say that we have fellowship with Him, and walk in darkness, we lie and do not practice the truth. </a:t>
            </a:r>
            <a:r>
              <a:rPr lang="en-US" sz="2600" b="1" baseline="30000" dirty="0">
                <a:solidFill>
                  <a:schemeClr val="bg1"/>
                </a:solidFill>
                <a:latin typeface="Times New Roman" panose="02020603050405020304" pitchFamily="18" charset="0"/>
                <a:cs typeface="Times New Roman" panose="02020603050405020304" pitchFamily="18" charset="0"/>
              </a:rPr>
              <a:t>7 </a:t>
            </a:r>
            <a:r>
              <a:rPr lang="en-US" sz="2600" dirty="0">
                <a:solidFill>
                  <a:schemeClr val="bg1"/>
                </a:solidFill>
                <a:latin typeface="Times New Roman" panose="02020603050405020304" pitchFamily="18" charset="0"/>
                <a:cs typeface="Times New Roman" panose="02020603050405020304" pitchFamily="18" charset="0"/>
              </a:rPr>
              <a:t>But if we walk in the light as He is in the light, we have fellowship with one another, and the blood of Jesus Christ His Son cleanses us from all sin</a:t>
            </a:r>
            <a:r>
              <a:rPr lang="en-US" sz="2600" dirty="0" smtClean="0">
                <a:solidFill>
                  <a:schemeClr val="bg1"/>
                </a:solidFill>
                <a:latin typeface="Times New Roman" panose="02020603050405020304" pitchFamily="18" charset="0"/>
                <a:cs typeface="Times New Roman" panose="02020603050405020304" pitchFamily="18" charset="0"/>
              </a:rPr>
              <a:t>.</a:t>
            </a:r>
            <a:endParaRPr lang="en-US" sz="2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03132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0"/>
            <a:ext cx="7772400" cy="838200"/>
          </a:xfrm>
        </p:spPr>
        <p:txBody>
          <a:bodyPr>
            <a:normAutofit/>
          </a:bodyPr>
          <a:lstStyle/>
          <a:p>
            <a:r>
              <a:rPr lang="en-US" altLang="en-US" sz="4000" b="1" dirty="0">
                <a:solidFill>
                  <a:srgbClr val="FFFF00"/>
                </a:solidFill>
              </a:rPr>
              <a:t>1 John </a:t>
            </a:r>
            <a:r>
              <a:rPr lang="en-US" altLang="en-US" sz="4000" b="1" dirty="0" smtClean="0">
                <a:solidFill>
                  <a:srgbClr val="FFFF00"/>
                </a:solidFill>
              </a:rPr>
              <a:t>1:1-7</a:t>
            </a:r>
            <a:endParaRPr lang="en-US" altLang="en-US" sz="4000" dirty="0">
              <a:solidFill>
                <a:srgbClr val="FFFF00"/>
              </a:solidFill>
            </a:endParaRPr>
          </a:p>
        </p:txBody>
      </p:sp>
      <p:sp>
        <p:nvSpPr>
          <p:cNvPr id="18435" name="Text Box 3"/>
          <p:cNvSpPr txBox="1">
            <a:spLocks noChangeArrowheads="1"/>
          </p:cNvSpPr>
          <p:nvPr/>
        </p:nvSpPr>
        <p:spPr bwMode="auto">
          <a:xfrm>
            <a:off x="76200" y="762000"/>
            <a:ext cx="9067800" cy="6093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600" b="1" baseline="30000" dirty="0" smtClean="0">
                <a:solidFill>
                  <a:schemeClr val="bg1"/>
                </a:solidFill>
                <a:latin typeface="Times New Roman" panose="02020603050405020304" pitchFamily="18" charset="0"/>
                <a:cs typeface="Times New Roman" panose="02020603050405020304" pitchFamily="18" charset="0"/>
              </a:rPr>
              <a:t>1 </a:t>
            </a:r>
            <a:r>
              <a:rPr lang="en-US" sz="2600" dirty="0" smtClean="0">
                <a:solidFill>
                  <a:srgbClr val="FFFF66"/>
                </a:solidFill>
                <a:latin typeface="Times New Roman" panose="02020603050405020304" pitchFamily="18" charset="0"/>
                <a:cs typeface="Times New Roman" panose="02020603050405020304" pitchFamily="18" charset="0"/>
              </a:rPr>
              <a:t>That </a:t>
            </a:r>
            <a:r>
              <a:rPr lang="en-US" sz="2600" dirty="0">
                <a:solidFill>
                  <a:srgbClr val="FFFF66"/>
                </a:solidFill>
                <a:latin typeface="Times New Roman" panose="02020603050405020304" pitchFamily="18" charset="0"/>
                <a:cs typeface="Times New Roman" panose="02020603050405020304" pitchFamily="18" charset="0"/>
              </a:rPr>
              <a:t>which was from the beginning</a:t>
            </a:r>
            <a:r>
              <a:rPr lang="en-US" sz="2600" dirty="0">
                <a:solidFill>
                  <a:schemeClr val="bg1"/>
                </a:solidFill>
                <a:latin typeface="Times New Roman" panose="02020603050405020304" pitchFamily="18" charset="0"/>
                <a:cs typeface="Times New Roman" panose="02020603050405020304" pitchFamily="18" charset="0"/>
              </a:rPr>
              <a:t>, which we have heard, which we have seen with our eyes, which we have looked upon, and our hands have handled, concerning the Word of </a:t>
            </a:r>
            <a:r>
              <a:rPr lang="en-US" sz="2600" dirty="0" smtClean="0">
                <a:solidFill>
                  <a:schemeClr val="bg1"/>
                </a:solidFill>
                <a:latin typeface="Times New Roman" panose="02020603050405020304" pitchFamily="18" charset="0"/>
                <a:cs typeface="Times New Roman" panose="02020603050405020304" pitchFamily="18" charset="0"/>
              </a:rPr>
              <a:t>life —</a:t>
            </a:r>
            <a:r>
              <a:rPr lang="en-US" sz="2600" dirty="0">
                <a:solidFill>
                  <a:schemeClr val="bg1"/>
                </a:solidFill>
                <a:latin typeface="Times New Roman" panose="02020603050405020304" pitchFamily="18" charset="0"/>
                <a:cs typeface="Times New Roman" panose="02020603050405020304" pitchFamily="18" charset="0"/>
              </a:rPr>
              <a:t> </a:t>
            </a:r>
            <a:r>
              <a:rPr lang="en-US" sz="2600" b="1" baseline="30000" dirty="0">
                <a:solidFill>
                  <a:schemeClr val="bg1"/>
                </a:solidFill>
                <a:latin typeface="Times New Roman" panose="02020603050405020304" pitchFamily="18" charset="0"/>
                <a:cs typeface="Times New Roman" panose="02020603050405020304" pitchFamily="18" charset="0"/>
              </a:rPr>
              <a:t>2 </a:t>
            </a:r>
            <a:r>
              <a:rPr lang="en-US" sz="2600" dirty="0">
                <a:solidFill>
                  <a:schemeClr val="bg1"/>
                </a:solidFill>
                <a:latin typeface="Times New Roman" panose="02020603050405020304" pitchFamily="18" charset="0"/>
                <a:cs typeface="Times New Roman" panose="02020603050405020304" pitchFamily="18" charset="0"/>
              </a:rPr>
              <a:t>the life was manifested, and we have seen, and bear witness, and declare to you that eternal life which was with the Father and was manifested to </a:t>
            </a:r>
            <a:r>
              <a:rPr lang="en-US" sz="2600" dirty="0" smtClean="0">
                <a:solidFill>
                  <a:schemeClr val="bg1"/>
                </a:solidFill>
                <a:latin typeface="Times New Roman" panose="02020603050405020304" pitchFamily="18" charset="0"/>
                <a:cs typeface="Times New Roman" panose="02020603050405020304" pitchFamily="18" charset="0"/>
              </a:rPr>
              <a:t>us —</a:t>
            </a:r>
            <a:r>
              <a:rPr lang="en-US" sz="2600" dirty="0">
                <a:solidFill>
                  <a:schemeClr val="bg1"/>
                </a:solidFill>
                <a:latin typeface="Times New Roman" panose="02020603050405020304" pitchFamily="18" charset="0"/>
                <a:cs typeface="Times New Roman" panose="02020603050405020304" pitchFamily="18" charset="0"/>
              </a:rPr>
              <a:t> </a:t>
            </a:r>
            <a:r>
              <a:rPr lang="en-US" sz="2600" b="1" baseline="30000" dirty="0">
                <a:solidFill>
                  <a:schemeClr val="bg1"/>
                </a:solidFill>
                <a:latin typeface="Times New Roman" panose="02020603050405020304" pitchFamily="18" charset="0"/>
                <a:cs typeface="Times New Roman" panose="02020603050405020304" pitchFamily="18" charset="0"/>
              </a:rPr>
              <a:t>3 </a:t>
            </a:r>
            <a:r>
              <a:rPr lang="en-US" sz="2600" dirty="0">
                <a:solidFill>
                  <a:srgbClr val="FFFF66"/>
                </a:solidFill>
                <a:latin typeface="Times New Roman" panose="02020603050405020304" pitchFamily="18" charset="0"/>
                <a:cs typeface="Times New Roman" panose="02020603050405020304" pitchFamily="18" charset="0"/>
              </a:rPr>
              <a:t>that which we have seen and heard we declare to you</a:t>
            </a:r>
            <a:r>
              <a:rPr lang="en-US" sz="2600" dirty="0">
                <a:solidFill>
                  <a:schemeClr val="bg1"/>
                </a:solidFill>
                <a:latin typeface="Times New Roman" panose="02020603050405020304" pitchFamily="18" charset="0"/>
                <a:cs typeface="Times New Roman" panose="02020603050405020304" pitchFamily="18" charset="0"/>
              </a:rPr>
              <a:t>, </a:t>
            </a:r>
            <a:r>
              <a:rPr lang="en-US" sz="2600" dirty="0">
                <a:solidFill>
                  <a:srgbClr val="FFC000"/>
                </a:solidFill>
                <a:latin typeface="Times New Roman" panose="02020603050405020304" pitchFamily="18" charset="0"/>
                <a:cs typeface="Times New Roman" panose="02020603050405020304" pitchFamily="18" charset="0"/>
              </a:rPr>
              <a:t>that you also may have fellowship with us</a:t>
            </a:r>
            <a:r>
              <a:rPr lang="en-US" sz="2600" dirty="0">
                <a:solidFill>
                  <a:schemeClr val="bg1"/>
                </a:solidFill>
                <a:latin typeface="Times New Roman" panose="02020603050405020304" pitchFamily="18" charset="0"/>
                <a:cs typeface="Times New Roman" panose="02020603050405020304" pitchFamily="18" charset="0"/>
              </a:rPr>
              <a:t>;</a:t>
            </a:r>
            <a:r>
              <a:rPr lang="en-US" sz="1400" dirty="0">
                <a:solidFill>
                  <a:schemeClr val="bg1"/>
                </a:solidFill>
                <a:latin typeface="Times New Roman" panose="02020603050405020304" pitchFamily="18" charset="0"/>
                <a:cs typeface="Times New Roman" panose="02020603050405020304" pitchFamily="18" charset="0"/>
              </a:rPr>
              <a:t> </a:t>
            </a:r>
            <a:r>
              <a:rPr lang="en-US" sz="2600" dirty="0">
                <a:solidFill>
                  <a:srgbClr val="FFC000"/>
                </a:solidFill>
                <a:latin typeface="Times New Roman" panose="02020603050405020304" pitchFamily="18" charset="0"/>
                <a:cs typeface="Times New Roman" panose="02020603050405020304" pitchFamily="18" charset="0"/>
              </a:rPr>
              <a:t>and truly </a:t>
            </a:r>
            <a:r>
              <a:rPr lang="en-US" sz="2600" dirty="0" smtClean="0">
                <a:solidFill>
                  <a:srgbClr val="FFC000"/>
                </a:solidFill>
                <a:latin typeface="Times New Roman" panose="02020603050405020304" pitchFamily="18" charset="0"/>
                <a:cs typeface="Times New Roman" panose="02020603050405020304" pitchFamily="18" charset="0"/>
              </a:rPr>
              <a:t>our fellowship is with the </a:t>
            </a:r>
            <a:r>
              <a:rPr lang="en-US" sz="2600" dirty="0">
                <a:solidFill>
                  <a:srgbClr val="FFC000"/>
                </a:solidFill>
                <a:latin typeface="Times New Roman" panose="02020603050405020304" pitchFamily="18" charset="0"/>
                <a:cs typeface="Times New Roman" panose="02020603050405020304" pitchFamily="18" charset="0"/>
              </a:rPr>
              <a:t>Father and with His Son Jesus Christ</a:t>
            </a:r>
            <a:r>
              <a:rPr lang="en-US" sz="2600" dirty="0">
                <a:solidFill>
                  <a:schemeClr val="bg1"/>
                </a:solidFill>
                <a:latin typeface="Times New Roman" panose="02020603050405020304" pitchFamily="18" charset="0"/>
                <a:cs typeface="Times New Roman" panose="02020603050405020304" pitchFamily="18" charset="0"/>
              </a:rPr>
              <a:t>.</a:t>
            </a:r>
            <a:r>
              <a:rPr lang="en-US" dirty="0">
                <a:solidFill>
                  <a:schemeClr val="bg1"/>
                </a:solidFill>
                <a:latin typeface="Times New Roman" panose="02020603050405020304" pitchFamily="18" charset="0"/>
                <a:cs typeface="Times New Roman" panose="02020603050405020304" pitchFamily="18" charset="0"/>
              </a:rPr>
              <a:t> </a:t>
            </a:r>
            <a:r>
              <a:rPr lang="en-US" sz="2600" b="1" baseline="30000" dirty="0">
                <a:solidFill>
                  <a:schemeClr val="bg1"/>
                </a:solidFill>
                <a:latin typeface="Times New Roman" panose="02020603050405020304" pitchFamily="18" charset="0"/>
                <a:cs typeface="Times New Roman" panose="02020603050405020304" pitchFamily="18" charset="0"/>
              </a:rPr>
              <a:t>4</a:t>
            </a:r>
            <a:r>
              <a:rPr lang="en-US" sz="2000" b="1" baseline="30000" dirty="0">
                <a:solidFill>
                  <a:schemeClr val="bg1"/>
                </a:solidFill>
                <a:latin typeface="Times New Roman" panose="02020603050405020304" pitchFamily="18" charset="0"/>
                <a:cs typeface="Times New Roman" panose="02020603050405020304" pitchFamily="18" charset="0"/>
              </a:rPr>
              <a:t> </a:t>
            </a:r>
            <a:r>
              <a:rPr lang="en-US" sz="2600" dirty="0">
                <a:solidFill>
                  <a:schemeClr val="bg1"/>
                </a:solidFill>
                <a:latin typeface="Times New Roman" panose="02020603050405020304" pitchFamily="18" charset="0"/>
                <a:cs typeface="Times New Roman" panose="02020603050405020304" pitchFamily="18" charset="0"/>
              </a:rPr>
              <a:t>And these things we write to you that </a:t>
            </a:r>
            <a:r>
              <a:rPr lang="en-US" sz="2600" dirty="0" smtClean="0">
                <a:solidFill>
                  <a:schemeClr val="bg1"/>
                </a:solidFill>
                <a:latin typeface="Times New Roman" panose="02020603050405020304" pitchFamily="18" charset="0"/>
                <a:cs typeface="Times New Roman" panose="02020603050405020304" pitchFamily="18" charset="0"/>
              </a:rPr>
              <a:t>your joy </a:t>
            </a:r>
            <a:r>
              <a:rPr lang="en-US" sz="2600" dirty="0">
                <a:solidFill>
                  <a:schemeClr val="bg1"/>
                </a:solidFill>
                <a:latin typeface="Times New Roman" panose="02020603050405020304" pitchFamily="18" charset="0"/>
                <a:cs typeface="Times New Roman" panose="02020603050405020304" pitchFamily="18" charset="0"/>
              </a:rPr>
              <a:t>may be full</a:t>
            </a:r>
            <a:r>
              <a:rPr lang="en-US" sz="2600" dirty="0" smtClean="0">
                <a:solidFill>
                  <a:schemeClr val="bg1"/>
                </a:solidFill>
                <a:latin typeface="Times New Roman" panose="02020603050405020304" pitchFamily="18" charset="0"/>
                <a:cs typeface="Times New Roman" panose="02020603050405020304" pitchFamily="18" charset="0"/>
              </a:rPr>
              <a:t>. </a:t>
            </a:r>
            <a:r>
              <a:rPr lang="en-US" sz="2600" b="1" baseline="30000" dirty="0" smtClean="0">
                <a:solidFill>
                  <a:schemeClr val="bg1"/>
                </a:solidFill>
                <a:latin typeface="Times New Roman" panose="02020603050405020304" pitchFamily="18" charset="0"/>
                <a:cs typeface="Times New Roman" panose="02020603050405020304" pitchFamily="18" charset="0"/>
              </a:rPr>
              <a:t>5</a:t>
            </a:r>
            <a:r>
              <a:rPr lang="en-US" sz="2600" b="1" baseline="30000" dirty="0">
                <a:solidFill>
                  <a:schemeClr val="bg1"/>
                </a:solidFill>
                <a:latin typeface="Times New Roman" panose="02020603050405020304" pitchFamily="18" charset="0"/>
                <a:cs typeface="Times New Roman" panose="02020603050405020304" pitchFamily="18" charset="0"/>
              </a:rPr>
              <a:t> </a:t>
            </a:r>
            <a:r>
              <a:rPr lang="en-US" sz="2600" dirty="0">
                <a:solidFill>
                  <a:srgbClr val="FFFF00"/>
                </a:solidFill>
                <a:latin typeface="Times New Roman" panose="02020603050405020304" pitchFamily="18" charset="0"/>
                <a:cs typeface="Times New Roman" panose="02020603050405020304" pitchFamily="18" charset="0"/>
              </a:rPr>
              <a:t>This is the message which we have heard from Him and declare to you, that God is light and in Him is no darkness at all</a:t>
            </a:r>
            <a:r>
              <a:rPr lang="en-US" sz="2600" dirty="0">
                <a:solidFill>
                  <a:schemeClr val="bg1"/>
                </a:solidFill>
                <a:latin typeface="Times New Roman" panose="02020603050405020304" pitchFamily="18" charset="0"/>
                <a:cs typeface="Times New Roman" panose="02020603050405020304" pitchFamily="18" charset="0"/>
              </a:rPr>
              <a:t>. </a:t>
            </a:r>
            <a:r>
              <a:rPr lang="en-US" sz="2600" b="1" baseline="30000" dirty="0">
                <a:solidFill>
                  <a:schemeClr val="bg1"/>
                </a:solidFill>
                <a:latin typeface="Times New Roman" panose="02020603050405020304" pitchFamily="18" charset="0"/>
                <a:cs typeface="Times New Roman" panose="02020603050405020304" pitchFamily="18" charset="0"/>
              </a:rPr>
              <a:t>6 </a:t>
            </a:r>
            <a:r>
              <a:rPr lang="en-US" sz="2600" dirty="0">
                <a:solidFill>
                  <a:srgbClr val="66FFFF"/>
                </a:solidFill>
                <a:latin typeface="Times New Roman" panose="02020603050405020304" pitchFamily="18" charset="0"/>
                <a:cs typeface="Times New Roman" panose="02020603050405020304" pitchFamily="18" charset="0"/>
              </a:rPr>
              <a:t>If we say that we have fellowship with Him, and walk in darkness, we lie and do not practice the truth</a:t>
            </a:r>
            <a:r>
              <a:rPr lang="en-US" sz="2600" dirty="0">
                <a:solidFill>
                  <a:schemeClr val="bg1"/>
                </a:solidFill>
                <a:latin typeface="Times New Roman" panose="02020603050405020304" pitchFamily="18" charset="0"/>
                <a:cs typeface="Times New Roman" panose="02020603050405020304" pitchFamily="18" charset="0"/>
              </a:rPr>
              <a:t>. </a:t>
            </a:r>
            <a:r>
              <a:rPr lang="en-US" sz="2600" b="1" baseline="30000" dirty="0">
                <a:solidFill>
                  <a:schemeClr val="bg1"/>
                </a:solidFill>
                <a:latin typeface="Times New Roman" panose="02020603050405020304" pitchFamily="18" charset="0"/>
                <a:cs typeface="Times New Roman" panose="02020603050405020304" pitchFamily="18" charset="0"/>
              </a:rPr>
              <a:t>7 </a:t>
            </a:r>
            <a:r>
              <a:rPr lang="en-US" sz="2600" dirty="0">
                <a:solidFill>
                  <a:schemeClr val="bg1"/>
                </a:solidFill>
                <a:latin typeface="Times New Roman" panose="02020603050405020304" pitchFamily="18" charset="0"/>
                <a:cs typeface="Times New Roman" panose="02020603050405020304" pitchFamily="18" charset="0"/>
              </a:rPr>
              <a:t>But if we walk in the light as He is in the light, we have fellowship with one another, and the blood of Jesus Christ His Son cleanses us from all sin</a:t>
            </a:r>
            <a:r>
              <a:rPr lang="en-US" sz="2600" dirty="0" smtClean="0">
                <a:solidFill>
                  <a:schemeClr val="bg1"/>
                </a:solidFill>
                <a:latin typeface="Times New Roman" panose="02020603050405020304" pitchFamily="18" charset="0"/>
                <a:cs typeface="Times New Roman" panose="02020603050405020304" pitchFamily="18" charset="0"/>
              </a:rPr>
              <a:t>.</a:t>
            </a:r>
            <a:endParaRPr lang="en-US" sz="2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52698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0"/>
            <a:ext cx="7772400" cy="838200"/>
          </a:xfrm>
        </p:spPr>
        <p:txBody>
          <a:bodyPr>
            <a:normAutofit/>
          </a:bodyPr>
          <a:lstStyle/>
          <a:p>
            <a:r>
              <a:rPr lang="en-US" altLang="en-US" sz="4000" b="1" dirty="0">
                <a:solidFill>
                  <a:srgbClr val="FFFF00"/>
                </a:solidFill>
              </a:rPr>
              <a:t>1 John </a:t>
            </a:r>
            <a:r>
              <a:rPr lang="en-US" altLang="en-US" sz="4000" b="1" dirty="0" smtClean="0">
                <a:solidFill>
                  <a:srgbClr val="FFFF00"/>
                </a:solidFill>
              </a:rPr>
              <a:t>1:1-7</a:t>
            </a:r>
            <a:endParaRPr lang="en-US" altLang="en-US" sz="4000" dirty="0">
              <a:solidFill>
                <a:srgbClr val="FFFF00"/>
              </a:solidFill>
            </a:endParaRPr>
          </a:p>
        </p:txBody>
      </p:sp>
      <p:sp>
        <p:nvSpPr>
          <p:cNvPr id="18435" name="Text Box 3"/>
          <p:cNvSpPr txBox="1">
            <a:spLocks noChangeArrowheads="1"/>
          </p:cNvSpPr>
          <p:nvPr/>
        </p:nvSpPr>
        <p:spPr bwMode="auto">
          <a:xfrm>
            <a:off x="76200" y="762000"/>
            <a:ext cx="9067800" cy="6093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600" b="1" baseline="30000" dirty="0" smtClean="0">
                <a:solidFill>
                  <a:schemeClr val="bg1"/>
                </a:solidFill>
                <a:latin typeface="Times New Roman" panose="02020603050405020304" pitchFamily="18" charset="0"/>
                <a:cs typeface="Times New Roman" panose="02020603050405020304" pitchFamily="18" charset="0"/>
              </a:rPr>
              <a:t>1 </a:t>
            </a:r>
            <a:r>
              <a:rPr lang="en-US" sz="2600" dirty="0" smtClean="0">
                <a:solidFill>
                  <a:srgbClr val="FFFF66"/>
                </a:solidFill>
                <a:latin typeface="Times New Roman" panose="02020603050405020304" pitchFamily="18" charset="0"/>
                <a:cs typeface="Times New Roman" panose="02020603050405020304" pitchFamily="18" charset="0"/>
              </a:rPr>
              <a:t>That </a:t>
            </a:r>
            <a:r>
              <a:rPr lang="en-US" sz="2600" dirty="0">
                <a:solidFill>
                  <a:srgbClr val="FFFF66"/>
                </a:solidFill>
                <a:latin typeface="Times New Roman" panose="02020603050405020304" pitchFamily="18" charset="0"/>
                <a:cs typeface="Times New Roman" panose="02020603050405020304" pitchFamily="18" charset="0"/>
              </a:rPr>
              <a:t>which was from the beginning</a:t>
            </a:r>
            <a:r>
              <a:rPr lang="en-US" sz="2600" dirty="0">
                <a:solidFill>
                  <a:schemeClr val="bg1"/>
                </a:solidFill>
                <a:latin typeface="Times New Roman" panose="02020603050405020304" pitchFamily="18" charset="0"/>
                <a:cs typeface="Times New Roman" panose="02020603050405020304" pitchFamily="18" charset="0"/>
              </a:rPr>
              <a:t>, which we have heard, which we have seen with our eyes, which we have looked upon, and our hands have handled, concerning the Word of </a:t>
            </a:r>
            <a:r>
              <a:rPr lang="en-US" sz="2600" dirty="0" smtClean="0">
                <a:solidFill>
                  <a:schemeClr val="bg1"/>
                </a:solidFill>
                <a:latin typeface="Times New Roman" panose="02020603050405020304" pitchFamily="18" charset="0"/>
                <a:cs typeface="Times New Roman" panose="02020603050405020304" pitchFamily="18" charset="0"/>
              </a:rPr>
              <a:t>life —</a:t>
            </a:r>
            <a:r>
              <a:rPr lang="en-US" sz="2600" dirty="0">
                <a:solidFill>
                  <a:schemeClr val="bg1"/>
                </a:solidFill>
                <a:latin typeface="Times New Roman" panose="02020603050405020304" pitchFamily="18" charset="0"/>
                <a:cs typeface="Times New Roman" panose="02020603050405020304" pitchFamily="18" charset="0"/>
              </a:rPr>
              <a:t> </a:t>
            </a:r>
            <a:r>
              <a:rPr lang="en-US" sz="2600" b="1" baseline="30000" dirty="0">
                <a:solidFill>
                  <a:schemeClr val="bg1"/>
                </a:solidFill>
                <a:latin typeface="Times New Roman" panose="02020603050405020304" pitchFamily="18" charset="0"/>
                <a:cs typeface="Times New Roman" panose="02020603050405020304" pitchFamily="18" charset="0"/>
              </a:rPr>
              <a:t>2 </a:t>
            </a:r>
            <a:r>
              <a:rPr lang="en-US" sz="2600" dirty="0">
                <a:solidFill>
                  <a:schemeClr val="bg1"/>
                </a:solidFill>
                <a:latin typeface="Times New Roman" panose="02020603050405020304" pitchFamily="18" charset="0"/>
                <a:cs typeface="Times New Roman" panose="02020603050405020304" pitchFamily="18" charset="0"/>
              </a:rPr>
              <a:t>the life was manifested, and we have seen, and bear witness, and declare to you that eternal life which was with the Father and was manifested to </a:t>
            </a:r>
            <a:r>
              <a:rPr lang="en-US" sz="2600" dirty="0" smtClean="0">
                <a:solidFill>
                  <a:schemeClr val="bg1"/>
                </a:solidFill>
                <a:latin typeface="Times New Roman" panose="02020603050405020304" pitchFamily="18" charset="0"/>
                <a:cs typeface="Times New Roman" panose="02020603050405020304" pitchFamily="18" charset="0"/>
              </a:rPr>
              <a:t>us —</a:t>
            </a:r>
            <a:r>
              <a:rPr lang="en-US" sz="2600" dirty="0">
                <a:solidFill>
                  <a:schemeClr val="bg1"/>
                </a:solidFill>
                <a:latin typeface="Times New Roman" panose="02020603050405020304" pitchFamily="18" charset="0"/>
                <a:cs typeface="Times New Roman" panose="02020603050405020304" pitchFamily="18" charset="0"/>
              </a:rPr>
              <a:t> </a:t>
            </a:r>
            <a:r>
              <a:rPr lang="en-US" sz="2600" b="1" baseline="30000" dirty="0">
                <a:solidFill>
                  <a:schemeClr val="bg1"/>
                </a:solidFill>
                <a:latin typeface="Times New Roman" panose="02020603050405020304" pitchFamily="18" charset="0"/>
                <a:cs typeface="Times New Roman" panose="02020603050405020304" pitchFamily="18" charset="0"/>
              </a:rPr>
              <a:t>3 </a:t>
            </a:r>
            <a:r>
              <a:rPr lang="en-US" sz="2600" dirty="0">
                <a:solidFill>
                  <a:srgbClr val="FFFF66"/>
                </a:solidFill>
                <a:latin typeface="Times New Roman" panose="02020603050405020304" pitchFamily="18" charset="0"/>
                <a:cs typeface="Times New Roman" panose="02020603050405020304" pitchFamily="18" charset="0"/>
              </a:rPr>
              <a:t>that which we have seen and heard we declare to you</a:t>
            </a:r>
            <a:r>
              <a:rPr lang="en-US" sz="2600" dirty="0">
                <a:solidFill>
                  <a:schemeClr val="bg1"/>
                </a:solidFill>
                <a:latin typeface="Times New Roman" panose="02020603050405020304" pitchFamily="18" charset="0"/>
                <a:cs typeface="Times New Roman" panose="02020603050405020304" pitchFamily="18" charset="0"/>
              </a:rPr>
              <a:t>, </a:t>
            </a:r>
            <a:r>
              <a:rPr lang="en-US" sz="2600" dirty="0">
                <a:solidFill>
                  <a:srgbClr val="FFC000"/>
                </a:solidFill>
                <a:latin typeface="Times New Roman" panose="02020603050405020304" pitchFamily="18" charset="0"/>
                <a:cs typeface="Times New Roman" panose="02020603050405020304" pitchFamily="18" charset="0"/>
              </a:rPr>
              <a:t>that you also may have fellowship with us</a:t>
            </a:r>
            <a:r>
              <a:rPr lang="en-US" sz="2600" dirty="0">
                <a:solidFill>
                  <a:schemeClr val="bg1"/>
                </a:solidFill>
                <a:latin typeface="Times New Roman" panose="02020603050405020304" pitchFamily="18" charset="0"/>
                <a:cs typeface="Times New Roman" panose="02020603050405020304" pitchFamily="18" charset="0"/>
              </a:rPr>
              <a:t>;</a:t>
            </a:r>
            <a:r>
              <a:rPr lang="en-US" sz="1400" dirty="0">
                <a:solidFill>
                  <a:schemeClr val="bg1"/>
                </a:solidFill>
                <a:latin typeface="Times New Roman" panose="02020603050405020304" pitchFamily="18" charset="0"/>
                <a:cs typeface="Times New Roman" panose="02020603050405020304" pitchFamily="18" charset="0"/>
              </a:rPr>
              <a:t> </a:t>
            </a:r>
            <a:r>
              <a:rPr lang="en-US" sz="2600" dirty="0">
                <a:solidFill>
                  <a:srgbClr val="FFC000"/>
                </a:solidFill>
                <a:latin typeface="Times New Roman" panose="02020603050405020304" pitchFamily="18" charset="0"/>
                <a:cs typeface="Times New Roman" panose="02020603050405020304" pitchFamily="18" charset="0"/>
              </a:rPr>
              <a:t>and truly </a:t>
            </a:r>
            <a:r>
              <a:rPr lang="en-US" sz="2600" dirty="0" smtClean="0">
                <a:solidFill>
                  <a:srgbClr val="FFC000"/>
                </a:solidFill>
                <a:latin typeface="Times New Roman" panose="02020603050405020304" pitchFamily="18" charset="0"/>
                <a:cs typeface="Times New Roman" panose="02020603050405020304" pitchFamily="18" charset="0"/>
              </a:rPr>
              <a:t>our fellowship is with the </a:t>
            </a:r>
            <a:r>
              <a:rPr lang="en-US" sz="2600" dirty="0">
                <a:solidFill>
                  <a:srgbClr val="FFC000"/>
                </a:solidFill>
                <a:latin typeface="Times New Roman" panose="02020603050405020304" pitchFamily="18" charset="0"/>
                <a:cs typeface="Times New Roman" panose="02020603050405020304" pitchFamily="18" charset="0"/>
              </a:rPr>
              <a:t>Father and with His Son Jesus Christ</a:t>
            </a:r>
            <a:r>
              <a:rPr lang="en-US" sz="2600" dirty="0">
                <a:solidFill>
                  <a:schemeClr val="bg1"/>
                </a:solidFill>
                <a:latin typeface="Times New Roman" panose="02020603050405020304" pitchFamily="18" charset="0"/>
                <a:cs typeface="Times New Roman" panose="02020603050405020304" pitchFamily="18" charset="0"/>
              </a:rPr>
              <a:t>.</a:t>
            </a:r>
            <a:r>
              <a:rPr lang="en-US" dirty="0">
                <a:solidFill>
                  <a:schemeClr val="bg1"/>
                </a:solidFill>
                <a:latin typeface="Times New Roman" panose="02020603050405020304" pitchFamily="18" charset="0"/>
                <a:cs typeface="Times New Roman" panose="02020603050405020304" pitchFamily="18" charset="0"/>
              </a:rPr>
              <a:t> </a:t>
            </a:r>
            <a:r>
              <a:rPr lang="en-US" sz="2600" b="1" baseline="30000" dirty="0">
                <a:solidFill>
                  <a:schemeClr val="bg1"/>
                </a:solidFill>
                <a:latin typeface="Times New Roman" panose="02020603050405020304" pitchFamily="18" charset="0"/>
                <a:cs typeface="Times New Roman" panose="02020603050405020304" pitchFamily="18" charset="0"/>
              </a:rPr>
              <a:t>4</a:t>
            </a:r>
            <a:r>
              <a:rPr lang="en-US" sz="2000" b="1" baseline="30000" dirty="0">
                <a:solidFill>
                  <a:schemeClr val="bg1"/>
                </a:solidFill>
                <a:latin typeface="Times New Roman" panose="02020603050405020304" pitchFamily="18" charset="0"/>
                <a:cs typeface="Times New Roman" panose="02020603050405020304" pitchFamily="18" charset="0"/>
              </a:rPr>
              <a:t> </a:t>
            </a:r>
            <a:r>
              <a:rPr lang="en-US" sz="2600" dirty="0">
                <a:solidFill>
                  <a:schemeClr val="bg1"/>
                </a:solidFill>
                <a:latin typeface="Times New Roman" panose="02020603050405020304" pitchFamily="18" charset="0"/>
                <a:cs typeface="Times New Roman" panose="02020603050405020304" pitchFamily="18" charset="0"/>
              </a:rPr>
              <a:t>And these things we write to you that </a:t>
            </a:r>
            <a:r>
              <a:rPr lang="en-US" sz="2600" dirty="0" smtClean="0">
                <a:solidFill>
                  <a:schemeClr val="bg1"/>
                </a:solidFill>
                <a:latin typeface="Times New Roman" panose="02020603050405020304" pitchFamily="18" charset="0"/>
                <a:cs typeface="Times New Roman" panose="02020603050405020304" pitchFamily="18" charset="0"/>
              </a:rPr>
              <a:t>your joy </a:t>
            </a:r>
            <a:r>
              <a:rPr lang="en-US" sz="2600" dirty="0">
                <a:solidFill>
                  <a:schemeClr val="bg1"/>
                </a:solidFill>
                <a:latin typeface="Times New Roman" panose="02020603050405020304" pitchFamily="18" charset="0"/>
                <a:cs typeface="Times New Roman" panose="02020603050405020304" pitchFamily="18" charset="0"/>
              </a:rPr>
              <a:t>may be full</a:t>
            </a:r>
            <a:r>
              <a:rPr lang="en-US" sz="2600" dirty="0" smtClean="0">
                <a:solidFill>
                  <a:schemeClr val="bg1"/>
                </a:solidFill>
                <a:latin typeface="Times New Roman" panose="02020603050405020304" pitchFamily="18" charset="0"/>
                <a:cs typeface="Times New Roman" panose="02020603050405020304" pitchFamily="18" charset="0"/>
              </a:rPr>
              <a:t>. </a:t>
            </a:r>
            <a:r>
              <a:rPr lang="en-US" sz="2600" b="1" baseline="30000" dirty="0" smtClean="0">
                <a:solidFill>
                  <a:schemeClr val="bg1"/>
                </a:solidFill>
                <a:latin typeface="Times New Roman" panose="02020603050405020304" pitchFamily="18" charset="0"/>
                <a:cs typeface="Times New Roman" panose="02020603050405020304" pitchFamily="18" charset="0"/>
              </a:rPr>
              <a:t>5</a:t>
            </a:r>
            <a:r>
              <a:rPr lang="en-US" sz="2600" b="1" baseline="30000" dirty="0">
                <a:solidFill>
                  <a:schemeClr val="bg1"/>
                </a:solidFill>
                <a:latin typeface="Times New Roman" panose="02020603050405020304" pitchFamily="18" charset="0"/>
                <a:cs typeface="Times New Roman" panose="02020603050405020304" pitchFamily="18" charset="0"/>
              </a:rPr>
              <a:t> </a:t>
            </a:r>
            <a:r>
              <a:rPr lang="en-US" sz="2600" dirty="0">
                <a:solidFill>
                  <a:srgbClr val="FFFF00"/>
                </a:solidFill>
                <a:latin typeface="Times New Roman" panose="02020603050405020304" pitchFamily="18" charset="0"/>
                <a:cs typeface="Times New Roman" panose="02020603050405020304" pitchFamily="18" charset="0"/>
              </a:rPr>
              <a:t>This is the message which we have heard from Him and declare to you, that God is light and in Him is no darkness at all</a:t>
            </a:r>
            <a:r>
              <a:rPr lang="en-US" sz="2600" dirty="0">
                <a:solidFill>
                  <a:schemeClr val="bg1"/>
                </a:solidFill>
                <a:latin typeface="Times New Roman" panose="02020603050405020304" pitchFamily="18" charset="0"/>
                <a:cs typeface="Times New Roman" panose="02020603050405020304" pitchFamily="18" charset="0"/>
              </a:rPr>
              <a:t>. </a:t>
            </a:r>
            <a:r>
              <a:rPr lang="en-US" sz="2600" b="1" baseline="30000" dirty="0">
                <a:solidFill>
                  <a:schemeClr val="bg1"/>
                </a:solidFill>
                <a:latin typeface="Times New Roman" panose="02020603050405020304" pitchFamily="18" charset="0"/>
                <a:cs typeface="Times New Roman" panose="02020603050405020304" pitchFamily="18" charset="0"/>
              </a:rPr>
              <a:t>6 </a:t>
            </a:r>
            <a:r>
              <a:rPr lang="en-US" sz="2600" dirty="0">
                <a:solidFill>
                  <a:srgbClr val="66FFFF"/>
                </a:solidFill>
                <a:latin typeface="Times New Roman" panose="02020603050405020304" pitchFamily="18" charset="0"/>
                <a:cs typeface="Times New Roman" panose="02020603050405020304" pitchFamily="18" charset="0"/>
              </a:rPr>
              <a:t>If we say that we have fellowship with Him, and walk in darkness, we lie and do not practice the truth</a:t>
            </a:r>
            <a:r>
              <a:rPr lang="en-US" sz="2600" dirty="0">
                <a:solidFill>
                  <a:schemeClr val="bg1"/>
                </a:solidFill>
                <a:latin typeface="Times New Roman" panose="02020603050405020304" pitchFamily="18" charset="0"/>
                <a:cs typeface="Times New Roman" panose="02020603050405020304" pitchFamily="18" charset="0"/>
              </a:rPr>
              <a:t>. </a:t>
            </a:r>
            <a:r>
              <a:rPr lang="en-US" sz="2600" b="1" baseline="30000" dirty="0">
                <a:solidFill>
                  <a:schemeClr val="bg1"/>
                </a:solidFill>
                <a:latin typeface="Times New Roman" panose="02020603050405020304" pitchFamily="18" charset="0"/>
                <a:cs typeface="Times New Roman" panose="02020603050405020304" pitchFamily="18" charset="0"/>
              </a:rPr>
              <a:t>7 </a:t>
            </a:r>
            <a:r>
              <a:rPr lang="en-US" sz="2600" dirty="0">
                <a:solidFill>
                  <a:srgbClr val="FFFF00"/>
                </a:solidFill>
                <a:latin typeface="Times New Roman" panose="02020603050405020304" pitchFamily="18" charset="0"/>
                <a:cs typeface="Times New Roman" panose="02020603050405020304" pitchFamily="18" charset="0"/>
              </a:rPr>
              <a:t>But if we walk in the light as He is in the light, we have fellowship with one another</a:t>
            </a:r>
            <a:r>
              <a:rPr lang="en-US" sz="2600" dirty="0">
                <a:solidFill>
                  <a:schemeClr val="bg1"/>
                </a:solidFill>
                <a:latin typeface="Times New Roman" panose="02020603050405020304" pitchFamily="18" charset="0"/>
                <a:cs typeface="Times New Roman" panose="02020603050405020304" pitchFamily="18" charset="0"/>
              </a:rPr>
              <a:t>, and the blood of Jesus Christ His Son cleanses us from all sin</a:t>
            </a:r>
            <a:r>
              <a:rPr lang="en-US" sz="2600" dirty="0" smtClean="0">
                <a:solidFill>
                  <a:schemeClr val="bg1"/>
                </a:solidFill>
                <a:latin typeface="Times New Roman" panose="02020603050405020304" pitchFamily="18" charset="0"/>
                <a:cs typeface="Times New Roman" panose="02020603050405020304" pitchFamily="18" charset="0"/>
              </a:rPr>
              <a:t>.</a:t>
            </a:r>
            <a:endParaRPr lang="en-US" sz="2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63122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0"/>
            <a:ext cx="7772400" cy="838200"/>
          </a:xfrm>
        </p:spPr>
        <p:txBody>
          <a:bodyPr/>
          <a:lstStyle/>
          <a:p>
            <a:r>
              <a:rPr lang="en-US" altLang="en-US" b="1" dirty="0">
                <a:solidFill>
                  <a:srgbClr val="FFFF00"/>
                </a:solidFill>
              </a:rPr>
              <a:t>Summary of Points in 1 John 1</a:t>
            </a:r>
            <a:endParaRPr lang="en-US" altLang="en-US" dirty="0">
              <a:solidFill>
                <a:srgbClr val="FFFF00"/>
              </a:solidFill>
            </a:endParaRPr>
          </a:p>
        </p:txBody>
      </p:sp>
      <p:sp>
        <p:nvSpPr>
          <p:cNvPr id="26627" name="Rectangle 3"/>
          <p:cNvSpPr>
            <a:spLocks noGrp="1" noChangeArrowheads="1"/>
          </p:cNvSpPr>
          <p:nvPr>
            <p:ph type="body" idx="1"/>
          </p:nvPr>
        </p:nvSpPr>
        <p:spPr>
          <a:xfrm>
            <a:off x="0" y="838200"/>
            <a:ext cx="9144000" cy="6019800"/>
          </a:xfrm>
        </p:spPr>
        <p:txBody>
          <a:bodyPr>
            <a:noAutofit/>
          </a:bodyPr>
          <a:lstStyle/>
          <a:p>
            <a:pPr>
              <a:lnSpc>
                <a:spcPct val="95000"/>
              </a:lnSpc>
              <a:spcBef>
                <a:spcPts val="0"/>
              </a:spcBef>
              <a:spcAft>
                <a:spcPts val="600"/>
              </a:spcAft>
              <a:buClr>
                <a:srgbClr val="FFFF00"/>
              </a:buClr>
            </a:pPr>
            <a:r>
              <a:rPr lang="en-US" altLang="en-US" b="1" u="sng" dirty="0" smtClean="0">
                <a:solidFill>
                  <a:schemeClr val="bg1"/>
                </a:solidFill>
              </a:rPr>
              <a:t>Truth</a:t>
            </a:r>
            <a:r>
              <a:rPr lang="en-US" altLang="en-US" dirty="0" smtClean="0">
                <a:solidFill>
                  <a:schemeClr val="bg1"/>
                </a:solidFill>
              </a:rPr>
              <a:t> is that </a:t>
            </a:r>
            <a:r>
              <a:rPr lang="en-US" altLang="en-US" b="1" dirty="0" smtClean="0">
                <a:solidFill>
                  <a:srgbClr val="FFFF00"/>
                </a:solidFill>
              </a:rPr>
              <a:t>light</a:t>
            </a:r>
            <a:r>
              <a:rPr lang="en-US" altLang="en-US" dirty="0" smtClean="0">
                <a:solidFill>
                  <a:schemeClr val="bg1"/>
                </a:solidFill>
              </a:rPr>
              <a:t> given by God through His word</a:t>
            </a:r>
          </a:p>
          <a:p>
            <a:pPr>
              <a:lnSpc>
                <a:spcPct val="95000"/>
              </a:lnSpc>
              <a:spcBef>
                <a:spcPts val="0"/>
              </a:spcBef>
              <a:spcAft>
                <a:spcPts val="600"/>
              </a:spcAft>
              <a:buClr>
                <a:srgbClr val="FFFF00"/>
              </a:buClr>
            </a:pPr>
            <a:r>
              <a:rPr lang="en-US" altLang="en-US" dirty="0" smtClean="0">
                <a:solidFill>
                  <a:schemeClr val="bg1"/>
                </a:solidFill>
              </a:rPr>
              <a:t>Message </a:t>
            </a:r>
            <a:r>
              <a:rPr lang="en-US" altLang="en-US" dirty="0">
                <a:solidFill>
                  <a:schemeClr val="bg1"/>
                </a:solidFill>
              </a:rPr>
              <a:t>of truth was faithfully delivered by reliable eyewitnesses</a:t>
            </a:r>
          </a:p>
          <a:p>
            <a:pPr>
              <a:lnSpc>
                <a:spcPct val="95000"/>
              </a:lnSpc>
              <a:spcBef>
                <a:spcPts val="0"/>
              </a:spcBef>
              <a:spcAft>
                <a:spcPts val="600"/>
              </a:spcAft>
              <a:buClr>
                <a:srgbClr val="FFFF00"/>
              </a:buClr>
            </a:pPr>
            <a:r>
              <a:rPr lang="en-US" altLang="en-US" dirty="0">
                <a:solidFill>
                  <a:schemeClr val="bg1"/>
                </a:solidFill>
              </a:rPr>
              <a:t>Revelation of </a:t>
            </a:r>
            <a:r>
              <a:rPr lang="en-US" altLang="en-US" dirty="0" smtClean="0">
                <a:solidFill>
                  <a:schemeClr val="bg1"/>
                </a:solidFill>
              </a:rPr>
              <a:t>truth </a:t>
            </a:r>
            <a:r>
              <a:rPr lang="en-US" altLang="en-US" dirty="0">
                <a:solidFill>
                  <a:schemeClr val="bg1"/>
                </a:solidFill>
              </a:rPr>
              <a:t>was the result of a fellowship between God &amp; apostles</a:t>
            </a:r>
          </a:p>
          <a:p>
            <a:pPr>
              <a:lnSpc>
                <a:spcPct val="95000"/>
              </a:lnSpc>
              <a:spcBef>
                <a:spcPts val="0"/>
              </a:spcBef>
              <a:spcAft>
                <a:spcPts val="600"/>
              </a:spcAft>
              <a:buClr>
                <a:srgbClr val="FFFF00"/>
              </a:buClr>
            </a:pPr>
            <a:r>
              <a:rPr lang="en-US" altLang="en-US" dirty="0">
                <a:solidFill>
                  <a:schemeClr val="bg1"/>
                </a:solidFill>
              </a:rPr>
              <a:t>That “fellowship” </a:t>
            </a:r>
            <a:r>
              <a:rPr lang="en-US" altLang="en-US" dirty="0" smtClean="0">
                <a:solidFill>
                  <a:schemeClr val="bg1"/>
                </a:solidFill>
              </a:rPr>
              <a:t>is what we </a:t>
            </a:r>
            <a:r>
              <a:rPr lang="en-US" altLang="en-US" dirty="0">
                <a:solidFill>
                  <a:schemeClr val="bg1"/>
                </a:solidFill>
              </a:rPr>
              <a:t>know as “inspiration</a:t>
            </a:r>
            <a:r>
              <a:rPr lang="en-US" altLang="en-US" dirty="0" smtClean="0">
                <a:solidFill>
                  <a:schemeClr val="bg1"/>
                </a:solidFill>
              </a:rPr>
              <a:t>”</a:t>
            </a:r>
          </a:p>
          <a:p>
            <a:pPr lvl="1">
              <a:lnSpc>
                <a:spcPct val="95000"/>
              </a:lnSpc>
              <a:spcBef>
                <a:spcPts val="0"/>
              </a:spcBef>
              <a:spcAft>
                <a:spcPts val="600"/>
              </a:spcAft>
              <a:buClr>
                <a:srgbClr val="FFFF00"/>
              </a:buClr>
            </a:pPr>
            <a:r>
              <a:rPr lang="en-US" altLang="en-US" dirty="0" smtClean="0">
                <a:solidFill>
                  <a:schemeClr val="bg1"/>
                </a:solidFill>
              </a:rPr>
              <a:t>Inspiration was a joint effort of God speaking by using men to fully reveal His spiritual will (</a:t>
            </a:r>
            <a:r>
              <a:rPr lang="en-US" altLang="en-US" b="1" i="1" dirty="0" smtClean="0">
                <a:solidFill>
                  <a:srgbClr val="FFFF00"/>
                </a:solidFill>
              </a:rPr>
              <a:t>1 Cor. 2:10-13</a:t>
            </a:r>
            <a:r>
              <a:rPr lang="en-US" altLang="en-US" dirty="0" smtClean="0">
                <a:solidFill>
                  <a:schemeClr val="bg1"/>
                </a:solidFill>
              </a:rPr>
              <a:t>)</a:t>
            </a:r>
            <a:endParaRPr lang="en-US" altLang="en-US" dirty="0">
              <a:solidFill>
                <a:schemeClr val="bg1"/>
              </a:solidFill>
            </a:endParaRPr>
          </a:p>
          <a:p>
            <a:pPr>
              <a:lnSpc>
                <a:spcPct val="95000"/>
              </a:lnSpc>
              <a:spcBef>
                <a:spcPts val="0"/>
              </a:spcBef>
              <a:spcAft>
                <a:spcPts val="600"/>
              </a:spcAft>
              <a:buClr>
                <a:srgbClr val="FFFF00"/>
              </a:buClr>
            </a:pPr>
            <a:r>
              <a:rPr lang="en-US" altLang="en-US" dirty="0" smtClean="0">
                <a:solidFill>
                  <a:schemeClr val="bg1"/>
                </a:solidFill>
              </a:rPr>
              <a:t>That record of inspired </a:t>
            </a:r>
            <a:r>
              <a:rPr lang="en-US" altLang="en-US" dirty="0">
                <a:solidFill>
                  <a:schemeClr val="bg1"/>
                </a:solidFill>
              </a:rPr>
              <a:t>revelation </a:t>
            </a:r>
            <a:r>
              <a:rPr lang="en-US" altLang="en-US" dirty="0" smtClean="0">
                <a:solidFill>
                  <a:schemeClr val="bg1"/>
                </a:solidFill>
              </a:rPr>
              <a:t>in the resultant word of God is basis </a:t>
            </a:r>
            <a:r>
              <a:rPr lang="en-US" altLang="en-US" dirty="0">
                <a:solidFill>
                  <a:schemeClr val="bg1"/>
                </a:solidFill>
              </a:rPr>
              <a:t>for fellowship among brethren</a:t>
            </a:r>
          </a:p>
          <a:p>
            <a:pPr>
              <a:lnSpc>
                <a:spcPct val="95000"/>
              </a:lnSpc>
              <a:spcBef>
                <a:spcPts val="0"/>
              </a:spcBef>
              <a:spcAft>
                <a:spcPts val="600"/>
              </a:spcAft>
              <a:buClr>
                <a:srgbClr val="FFFF00"/>
              </a:buClr>
            </a:pPr>
            <a:r>
              <a:rPr lang="en-US" altLang="en-US" dirty="0">
                <a:solidFill>
                  <a:schemeClr val="bg1"/>
                </a:solidFill>
              </a:rPr>
              <a:t>Confidence in reliability of revelation = </a:t>
            </a:r>
            <a:r>
              <a:rPr lang="en-US" altLang="en-US" dirty="0" smtClean="0">
                <a:solidFill>
                  <a:schemeClr val="bg1"/>
                </a:solidFill>
              </a:rPr>
              <a:t>Standard to provide for </a:t>
            </a:r>
            <a:r>
              <a:rPr lang="en-US" altLang="en-US" dirty="0">
                <a:solidFill>
                  <a:schemeClr val="bg1"/>
                </a:solidFill>
              </a:rPr>
              <a:t>our fellowship with </a:t>
            </a:r>
            <a:r>
              <a:rPr lang="en-US" altLang="en-US" dirty="0" smtClean="0">
                <a:solidFill>
                  <a:schemeClr val="bg1"/>
                </a:solidFill>
              </a:rPr>
              <a:t>God &amp; our brethren  </a:t>
            </a:r>
            <a:endParaRPr lang="en-US" altLang="en-US" dirty="0">
              <a:solidFill>
                <a:schemeClr val="bg1"/>
              </a:solidFill>
            </a:endParaRPr>
          </a:p>
        </p:txBody>
      </p:sp>
    </p:spTree>
    <p:extLst>
      <p:ext uri="{BB962C8B-B14F-4D97-AF65-F5344CB8AC3E}">
        <p14:creationId xmlns:p14="http://schemas.microsoft.com/office/powerpoint/2010/main" val="30794185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wipe(left)">
                                      <p:cBhvr>
                                        <p:cTn id="7" dur="500"/>
                                        <p:tgtEl>
                                          <p:spTgt spid="266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wipe(left)">
                                      <p:cBhvr>
                                        <p:cTn id="12" dur="500"/>
                                        <p:tgtEl>
                                          <p:spTgt spid="266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wipe(left)">
                                      <p:cBhvr>
                                        <p:cTn id="17" dur="500"/>
                                        <p:tgtEl>
                                          <p:spTgt spid="2662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6627">
                                            <p:txEl>
                                              <p:pRg st="3" end="3"/>
                                            </p:txEl>
                                          </p:spTgt>
                                        </p:tgtEl>
                                        <p:attrNameLst>
                                          <p:attrName>style.visibility</p:attrName>
                                        </p:attrNameLst>
                                      </p:cBhvr>
                                      <p:to>
                                        <p:strVal val="visible"/>
                                      </p:to>
                                    </p:set>
                                    <p:animEffect transition="in" filter="wipe(left)">
                                      <p:cBhvr>
                                        <p:cTn id="22" dur="500"/>
                                        <p:tgtEl>
                                          <p:spTgt spid="2662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6627">
                                            <p:txEl>
                                              <p:pRg st="4" end="4"/>
                                            </p:txEl>
                                          </p:spTgt>
                                        </p:tgtEl>
                                        <p:attrNameLst>
                                          <p:attrName>style.visibility</p:attrName>
                                        </p:attrNameLst>
                                      </p:cBhvr>
                                      <p:to>
                                        <p:strVal val="visible"/>
                                      </p:to>
                                    </p:set>
                                    <p:animEffect transition="in" filter="wipe(left)">
                                      <p:cBhvr>
                                        <p:cTn id="27" dur="500"/>
                                        <p:tgtEl>
                                          <p:spTgt spid="2662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6627">
                                            <p:txEl>
                                              <p:pRg st="5" end="5"/>
                                            </p:txEl>
                                          </p:spTgt>
                                        </p:tgtEl>
                                        <p:attrNameLst>
                                          <p:attrName>style.visibility</p:attrName>
                                        </p:attrNameLst>
                                      </p:cBhvr>
                                      <p:to>
                                        <p:strVal val="visible"/>
                                      </p:to>
                                    </p:set>
                                    <p:animEffect transition="in" filter="wipe(left)">
                                      <p:cBhvr>
                                        <p:cTn id="32" dur="500"/>
                                        <p:tgtEl>
                                          <p:spTgt spid="26627">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6627">
                                            <p:txEl>
                                              <p:pRg st="6" end="6"/>
                                            </p:txEl>
                                          </p:spTgt>
                                        </p:tgtEl>
                                        <p:attrNameLst>
                                          <p:attrName>style.visibility</p:attrName>
                                        </p:attrNameLst>
                                      </p:cBhvr>
                                      <p:to>
                                        <p:strVal val="visible"/>
                                      </p:to>
                                    </p:set>
                                    <p:animEffect transition="in" filter="wipe(left)">
                                      <p:cBhvr>
                                        <p:cTn id="37" dur="500"/>
                                        <p:tgtEl>
                                          <p:spTgt spid="2662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2392362"/>
          </a:xfrm>
        </p:spPr>
        <p:txBody>
          <a:bodyPr>
            <a:noAutofit/>
          </a:bodyPr>
          <a:lstStyle/>
          <a:p>
            <a:r>
              <a:rPr lang="en-US" sz="6000" b="1" dirty="0" smtClean="0">
                <a:solidFill>
                  <a:srgbClr val="FFFF00"/>
                </a:solidFill>
                <a:effectLst>
                  <a:outerShdw blurRad="38100" dist="38100" dir="2700000" algn="tl">
                    <a:srgbClr val="000000">
                      <a:alpha val="43137"/>
                    </a:srgbClr>
                  </a:outerShdw>
                </a:effectLst>
              </a:rPr>
              <a:t>But What Is “Fellowship” as God Defines It?</a:t>
            </a:r>
            <a:endParaRPr lang="en-US" sz="60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516494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228600"/>
            <a:ext cx="7772400" cy="1143000"/>
          </a:xfrm>
        </p:spPr>
        <p:txBody>
          <a:bodyPr/>
          <a:lstStyle/>
          <a:p>
            <a:r>
              <a:rPr lang="en-US" altLang="en-US" b="1" dirty="0">
                <a:solidFill>
                  <a:srgbClr val="FFFF00"/>
                </a:solidFill>
              </a:rPr>
              <a:t>2 Corinthians 6:14-16</a:t>
            </a:r>
            <a:endParaRPr lang="en-US" altLang="en-US" dirty="0">
              <a:solidFill>
                <a:srgbClr val="FFFF00"/>
              </a:solidFill>
            </a:endParaRPr>
          </a:p>
        </p:txBody>
      </p:sp>
      <p:sp>
        <p:nvSpPr>
          <p:cNvPr id="21507" name="Text Box 3"/>
          <p:cNvSpPr txBox="1">
            <a:spLocks noChangeArrowheads="1"/>
          </p:cNvSpPr>
          <p:nvPr/>
        </p:nvSpPr>
        <p:spPr bwMode="auto">
          <a:xfrm>
            <a:off x="152400" y="723900"/>
            <a:ext cx="8915400" cy="6093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3000" b="1" baseline="30000" dirty="0">
                <a:solidFill>
                  <a:schemeClr val="bg1"/>
                </a:solidFill>
                <a:latin typeface="Times New Roman" panose="02020603050405020304" pitchFamily="18" charset="0"/>
                <a:cs typeface="Times New Roman" panose="02020603050405020304" pitchFamily="18" charset="0"/>
              </a:rPr>
              <a:t>14 </a:t>
            </a:r>
            <a:r>
              <a:rPr lang="en-US" sz="3000" dirty="0">
                <a:solidFill>
                  <a:schemeClr val="bg1"/>
                </a:solidFill>
                <a:latin typeface="Times New Roman" panose="02020603050405020304" pitchFamily="18" charset="0"/>
                <a:cs typeface="Times New Roman" panose="02020603050405020304" pitchFamily="18" charset="0"/>
              </a:rPr>
              <a:t>Do not be unequally yoked together with unbelievers. For what fellowship has righteousness with lawlessness? And what communion has light with darkness? </a:t>
            </a:r>
            <a:r>
              <a:rPr lang="en-US" sz="3000" b="1" baseline="30000" dirty="0">
                <a:solidFill>
                  <a:schemeClr val="bg1"/>
                </a:solidFill>
                <a:latin typeface="Times New Roman" panose="02020603050405020304" pitchFamily="18" charset="0"/>
                <a:cs typeface="Times New Roman" panose="02020603050405020304" pitchFamily="18" charset="0"/>
              </a:rPr>
              <a:t>15 </a:t>
            </a:r>
            <a:r>
              <a:rPr lang="en-US" sz="3000" dirty="0">
                <a:solidFill>
                  <a:schemeClr val="bg1"/>
                </a:solidFill>
                <a:latin typeface="Times New Roman" panose="02020603050405020304" pitchFamily="18" charset="0"/>
                <a:cs typeface="Times New Roman" panose="02020603050405020304" pitchFamily="18" charset="0"/>
              </a:rPr>
              <a:t>And what accord has Christ with Belial? Or what part has a believer with an unbeliever? </a:t>
            </a:r>
            <a:r>
              <a:rPr lang="en-US" sz="3000" b="1" baseline="30000" dirty="0">
                <a:solidFill>
                  <a:schemeClr val="bg1"/>
                </a:solidFill>
                <a:latin typeface="Times New Roman" panose="02020603050405020304" pitchFamily="18" charset="0"/>
                <a:cs typeface="Times New Roman" panose="02020603050405020304" pitchFamily="18" charset="0"/>
              </a:rPr>
              <a:t>16 </a:t>
            </a:r>
            <a:r>
              <a:rPr lang="en-US" sz="3000" dirty="0">
                <a:solidFill>
                  <a:schemeClr val="bg1"/>
                </a:solidFill>
                <a:latin typeface="Times New Roman" panose="02020603050405020304" pitchFamily="18" charset="0"/>
                <a:cs typeface="Times New Roman" panose="02020603050405020304" pitchFamily="18" charset="0"/>
              </a:rPr>
              <a:t>And what agreement has the temple of God with idols? For </a:t>
            </a:r>
            <a:r>
              <a:rPr lang="en-US" sz="3000" dirty="0" smtClean="0">
                <a:solidFill>
                  <a:schemeClr val="bg1"/>
                </a:solidFill>
                <a:latin typeface="Times New Roman" panose="02020603050405020304" pitchFamily="18" charset="0"/>
                <a:cs typeface="Times New Roman" panose="02020603050405020304" pitchFamily="18" charset="0"/>
              </a:rPr>
              <a:t>you are </a:t>
            </a:r>
            <a:r>
              <a:rPr lang="en-US" sz="3000" dirty="0">
                <a:solidFill>
                  <a:schemeClr val="bg1"/>
                </a:solidFill>
                <a:latin typeface="Times New Roman" panose="02020603050405020304" pitchFamily="18" charset="0"/>
                <a:cs typeface="Times New Roman" panose="02020603050405020304" pitchFamily="18" charset="0"/>
              </a:rPr>
              <a:t>the temple of the living God. As God has said</a:t>
            </a:r>
            <a:r>
              <a:rPr lang="en-US" sz="3000" dirty="0" smtClean="0">
                <a:solidFill>
                  <a:schemeClr val="bg1"/>
                </a:solidFill>
                <a:latin typeface="Times New Roman" panose="02020603050405020304" pitchFamily="18" charset="0"/>
                <a:cs typeface="Times New Roman" panose="02020603050405020304" pitchFamily="18" charset="0"/>
              </a:rPr>
              <a:t>: “</a:t>
            </a:r>
            <a:r>
              <a:rPr lang="en-US" sz="3000" dirty="0">
                <a:solidFill>
                  <a:schemeClr val="bg1"/>
                </a:solidFill>
                <a:latin typeface="Times New Roman" panose="02020603050405020304" pitchFamily="18" charset="0"/>
                <a:cs typeface="Times New Roman" panose="02020603050405020304" pitchFamily="18" charset="0"/>
              </a:rPr>
              <a:t>I will dwell in </a:t>
            </a:r>
            <a:r>
              <a:rPr lang="en-US" sz="3000" dirty="0" smtClean="0">
                <a:solidFill>
                  <a:schemeClr val="bg1"/>
                </a:solidFill>
                <a:latin typeface="Times New Roman" panose="02020603050405020304" pitchFamily="18" charset="0"/>
                <a:cs typeface="Times New Roman" panose="02020603050405020304" pitchFamily="18" charset="0"/>
              </a:rPr>
              <a:t>them and </a:t>
            </a:r>
            <a:r>
              <a:rPr lang="en-US" sz="3000" dirty="0">
                <a:solidFill>
                  <a:schemeClr val="bg1"/>
                </a:solidFill>
                <a:latin typeface="Times New Roman" panose="02020603050405020304" pitchFamily="18" charset="0"/>
                <a:cs typeface="Times New Roman" panose="02020603050405020304" pitchFamily="18" charset="0"/>
              </a:rPr>
              <a:t>walk among them</a:t>
            </a:r>
            <a:r>
              <a:rPr lang="en-US" sz="3000" dirty="0" smtClean="0">
                <a:solidFill>
                  <a:schemeClr val="bg1"/>
                </a:solidFill>
                <a:latin typeface="Times New Roman" panose="02020603050405020304" pitchFamily="18" charset="0"/>
                <a:cs typeface="Times New Roman" panose="02020603050405020304" pitchFamily="18" charset="0"/>
              </a:rPr>
              <a:t>. I </a:t>
            </a:r>
            <a:r>
              <a:rPr lang="en-US" sz="3000" dirty="0">
                <a:solidFill>
                  <a:schemeClr val="bg1"/>
                </a:solidFill>
                <a:latin typeface="Times New Roman" panose="02020603050405020304" pitchFamily="18" charset="0"/>
                <a:cs typeface="Times New Roman" panose="02020603050405020304" pitchFamily="18" charset="0"/>
              </a:rPr>
              <a:t>will be their </a:t>
            </a:r>
            <a:r>
              <a:rPr lang="en-US" sz="3000" dirty="0" smtClean="0">
                <a:solidFill>
                  <a:schemeClr val="bg1"/>
                </a:solidFill>
                <a:latin typeface="Times New Roman" panose="02020603050405020304" pitchFamily="18" charset="0"/>
                <a:cs typeface="Times New Roman" panose="02020603050405020304" pitchFamily="18" charset="0"/>
              </a:rPr>
              <a:t>God, and </a:t>
            </a:r>
            <a:r>
              <a:rPr lang="en-US" sz="3000" dirty="0">
                <a:solidFill>
                  <a:schemeClr val="bg1"/>
                </a:solidFill>
                <a:latin typeface="Times New Roman" panose="02020603050405020304" pitchFamily="18" charset="0"/>
                <a:cs typeface="Times New Roman" panose="02020603050405020304" pitchFamily="18" charset="0"/>
              </a:rPr>
              <a:t>they shall be My </a:t>
            </a:r>
            <a:r>
              <a:rPr lang="en-US" sz="3000" dirty="0" smtClean="0">
                <a:solidFill>
                  <a:schemeClr val="bg1"/>
                </a:solidFill>
                <a:latin typeface="Times New Roman" panose="02020603050405020304" pitchFamily="18" charset="0"/>
                <a:cs typeface="Times New Roman" panose="02020603050405020304" pitchFamily="18" charset="0"/>
              </a:rPr>
              <a:t>people.” </a:t>
            </a:r>
            <a:r>
              <a:rPr lang="en-US" sz="3000" b="1" baseline="30000" dirty="0" smtClean="0">
                <a:solidFill>
                  <a:schemeClr val="bg1"/>
                </a:solidFill>
                <a:latin typeface="Times New Roman" panose="02020603050405020304" pitchFamily="18" charset="0"/>
                <a:cs typeface="Times New Roman" panose="02020603050405020304" pitchFamily="18" charset="0"/>
              </a:rPr>
              <a:t>17</a:t>
            </a:r>
            <a:r>
              <a:rPr lang="en-US" sz="3000" b="1" baseline="30000" dirty="0">
                <a:solidFill>
                  <a:schemeClr val="bg1"/>
                </a:solidFill>
                <a:latin typeface="Times New Roman" panose="02020603050405020304" pitchFamily="18" charset="0"/>
                <a:cs typeface="Times New Roman" panose="02020603050405020304" pitchFamily="18" charset="0"/>
              </a:rPr>
              <a:t> </a:t>
            </a:r>
            <a:r>
              <a:rPr lang="en-US" sz="3000" dirty="0" smtClean="0">
                <a:solidFill>
                  <a:schemeClr val="bg1"/>
                </a:solidFill>
                <a:latin typeface="Times New Roman" panose="02020603050405020304" pitchFamily="18" charset="0"/>
                <a:cs typeface="Times New Roman" panose="02020603050405020304" pitchFamily="18" charset="0"/>
              </a:rPr>
              <a:t>Therefore, “</a:t>
            </a:r>
            <a:r>
              <a:rPr lang="en-US" sz="3000" dirty="0">
                <a:solidFill>
                  <a:schemeClr val="bg1"/>
                </a:solidFill>
                <a:latin typeface="Times New Roman" panose="02020603050405020304" pitchFamily="18" charset="0"/>
                <a:cs typeface="Times New Roman" panose="02020603050405020304" pitchFamily="18" charset="0"/>
              </a:rPr>
              <a:t>Come out from among </a:t>
            </a:r>
            <a:r>
              <a:rPr lang="en-US" sz="3000" dirty="0" smtClean="0">
                <a:solidFill>
                  <a:schemeClr val="bg1"/>
                </a:solidFill>
                <a:latin typeface="Times New Roman" panose="02020603050405020304" pitchFamily="18" charset="0"/>
                <a:cs typeface="Times New Roman" panose="02020603050405020304" pitchFamily="18" charset="0"/>
              </a:rPr>
              <a:t>them and </a:t>
            </a:r>
            <a:r>
              <a:rPr lang="en-US" sz="3000" dirty="0">
                <a:solidFill>
                  <a:schemeClr val="bg1"/>
                </a:solidFill>
                <a:latin typeface="Times New Roman" panose="02020603050405020304" pitchFamily="18" charset="0"/>
                <a:cs typeface="Times New Roman" panose="02020603050405020304" pitchFamily="18" charset="0"/>
              </a:rPr>
              <a:t>be separate, says the Lord</a:t>
            </a:r>
            <a:r>
              <a:rPr lang="en-US" sz="3000" dirty="0" smtClean="0">
                <a:solidFill>
                  <a:schemeClr val="bg1"/>
                </a:solidFill>
                <a:latin typeface="Times New Roman" panose="02020603050405020304" pitchFamily="18" charset="0"/>
                <a:cs typeface="Times New Roman" panose="02020603050405020304" pitchFamily="18" charset="0"/>
              </a:rPr>
              <a:t>. Do </a:t>
            </a:r>
            <a:r>
              <a:rPr lang="en-US" sz="3000" dirty="0">
                <a:solidFill>
                  <a:schemeClr val="bg1"/>
                </a:solidFill>
                <a:latin typeface="Times New Roman" panose="02020603050405020304" pitchFamily="18" charset="0"/>
                <a:cs typeface="Times New Roman" panose="02020603050405020304" pitchFamily="18" charset="0"/>
              </a:rPr>
              <a:t>not touch what is unclean</a:t>
            </a:r>
            <a:r>
              <a:rPr lang="en-US" sz="3000" dirty="0" smtClean="0">
                <a:solidFill>
                  <a:schemeClr val="bg1"/>
                </a:solidFill>
                <a:latin typeface="Times New Roman" panose="02020603050405020304" pitchFamily="18" charset="0"/>
                <a:cs typeface="Times New Roman" panose="02020603050405020304" pitchFamily="18" charset="0"/>
              </a:rPr>
              <a:t>, and </a:t>
            </a:r>
            <a:r>
              <a:rPr lang="en-US" sz="3000" dirty="0">
                <a:solidFill>
                  <a:schemeClr val="bg1"/>
                </a:solidFill>
                <a:latin typeface="Times New Roman" panose="02020603050405020304" pitchFamily="18" charset="0"/>
                <a:cs typeface="Times New Roman" panose="02020603050405020304" pitchFamily="18" charset="0"/>
              </a:rPr>
              <a:t>I will receive </a:t>
            </a:r>
            <a:r>
              <a:rPr lang="en-US" sz="3000" dirty="0" smtClean="0">
                <a:solidFill>
                  <a:schemeClr val="bg1"/>
                </a:solidFill>
                <a:latin typeface="Times New Roman" panose="02020603050405020304" pitchFamily="18" charset="0"/>
                <a:cs typeface="Times New Roman" panose="02020603050405020304" pitchFamily="18" charset="0"/>
              </a:rPr>
              <a:t>you.” </a:t>
            </a:r>
            <a:r>
              <a:rPr lang="en-US" sz="3000" b="1" baseline="30000" dirty="0" smtClean="0">
                <a:solidFill>
                  <a:schemeClr val="bg1"/>
                </a:solidFill>
                <a:latin typeface="Times New Roman" panose="02020603050405020304" pitchFamily="18" charset="0"/>
                <a:cs typeface="Times New Roman" panose="02020603050405020304" pitchFamily="18" charset="0"/>
              </a:rPr>
              <a:t>18</a:t>
            </a:r>
            <a:r>
              <a:rPr lang="en-US" sz="3000" b="1" baseline="30000" dirty="0">
                <a:solidFill>
                  <a:schemeClr val="bg1"/>
                </a:solidFill>
                <a:latin typeface="Times New Roman" panose="02020603050405020304" pitchFamily="18" charset="0"/>
                <a:cs typeface="Times New Roman" panose="02020603050405020304" pitchFamily="18" charset="0"/>
              </a:rPr>
              <a:t> </a:t>
            </a:r>
            <a:r>
              <a:rPr lang="en-US" sz="3000" dirty="0">
                <a:solidFill>
                  <a:schemeClr val="bg1"/>
                </a:solidFill>
                <a:latin typeface="Times New Roman" panose="02020603050405020304" pitchFamily="18" charset="0"/>
                <a:cs typeface="Times New Roman" panose="02020603050405020304" pitchFamily="18" charset="0"/>
              </a:rPr>
              <a:t>“I will be a Father to you</a:t>
            </a:r>
            <a:r>
              <a:rPr lang="en-US" sz="3000" dirty="0" smtClean="0">
                <a:solidFill>
                  <a:schemeClr val="bg1"/>
                </a:solidFill>
                <a:latin typeface="Times New Roman" panose="02020603050405020304" pitchFamily="18" charset="0"/>
                <a:cs typeface="Times New Roman" panose="02020603050405020304" pitchFamily="18" charset="0"/>
              </a:rPr>
              <a:t>, and </a:t>
            </a:r>
            <a:r>
              <a:rPr lang="en-US" sz="3000" dirty="0">
                <a:solidFill>
                  <a:schemeClr val="bg1"/>
                </a:solidFill>
                <a:latin typeface="Times New Roman" panose="02020603050405020304" pitchFamily="18" charset="0"/>
                <a:cs typeface="Times New Roman" panose="02020603050405020304" pitchFamily="18" charset="0"/>
              </a:rPr>
              <a:t>you shall be My sons and daughters</a:t>
            </a:r>
            <a:r>
              <a:rPr lang="en-US" sz="3000" dirty="0" smtClean="0">
                <a:solidFill>
                  <a:schemeClr val="bg1"/>
                </a:solidFill>
                <a:latin typeface="Times New Roman" panose="02020603050405020304" pitchFamily="18" charset="0"/>
                <a:cs typeface="Times New Roman" panose="02020603050405020304" pitchFamily="18" charset="0"/>
              </a:rPr>
              <a:t>, says </a:t>
            </a:r>
            <a:r>
              <a:rPr lang="en-US" sz="3000" dirty="0">
                <a:solidFill>
                  <a:schemeClr val="bg1"/>
                </a:solidFill>
                <a:latin typeface="Times New Roman" panose="02020603050405020304" pitchFamily="18" charset="0"/>
                <a:cs typeface="Times New Roman" panose="02020603050405020304" pitchFamily="18" charset="0"/>
              </a:rPr>
              <a:t>the L</a:t>
            </a:r>
            <a:r>
              <a:rPr lang="en-US" sz="3000" cap="small" dirty="0">
                <a:solidFill>
                  <a:schemeClr val="bg1"/>
                </a:solidFill>
                <a:latin typeface="Times New Roman" panose="02020603050405020304" pitchFamily="18" charset="0"/>
                <a:cs typeface="Times New Roman" panose="02020603050405020304" pitchFamily="18" charset="0"/>
              </a:rPr>
              <a:t>ord</a:t>
            </a:r>
            <a:r>
              <a:rPr lang="en-US" sz="3000" dirty="0">
                <a:solidFill>
                  <a:schemeClr val="bg1"/>
                </a:solidFill>
                <a:latin typeface="Times New Roman" panose="02020603050405020304" pitchFamily="18" charset="0"/>
                <a:cs typeface="Times New Roman" panose="02020603050405020304" pitchFamily="18" charset="0"/>
              </a:rPr>
              <a:t> Almighty</a:t>
            </a:r>
            <a:r>
              <a:rPr lang="en-US" sz="3000" dirty="0" smtClean="0">
                <a:solidFill>
                  <a:schemeClr val="bg1"/>
                </a:solidFill>
                <a:latin typeface="Times New Roman" panose="02020603050405020304" pitchFamily="18" charset="0"/>
                <a:cs typeface="Times New Roman" panose="02020603050405020304" pitchFamily="18" charset="0"/>
              </a:rPr>
              <a:t>.”</a:t>
            </a:r>
            <a:endParaRPr lang="en-US" sz="3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42083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228600"/>
            <a:ext cx="7772400" cy="1143000"/>
          </a:xfrm>
        </p:spPr>
        <p:txBody>
          <a:bodyPr/>
          <a:lstStyle/>
          <a:p>
            <a:r>
              <a:rPr lang="en-US" altLang="en-US" b="1" dirty="0">
                <a:solidFill>
                  <a:srgbClr val="FFFF00"/>
                </a:solidFill>
              </a:rPr>
              <a:t>2 Corinthians 6:14-16</a:t>
            </a:r>
            <a:endParaRPr lang="en-US" altLang="en-US" dirty="0">
              <a:solidFill>
                <a:srgbClr val="FFFF00"/>
              </a:solidFill>
            </a:endParaRPr>
          </a:p>
        </p:txBody>
      </p:sp>
      <p:sp>
        <p:nvSpPr>
          <p:cNvPr id="21507" name="Text Box 3"/>
          <p:cNvSpPr txBox="1">
            <a:spLocks noChangeArrowheads="1"/>
          </p:cNvSpPr>
          <p:nvPr/>
        </p:nvSpPr>
        <p:spPr bwMode="auto">
          <a:xfrm>
            <a:off x="152400" y="723900"/>
            <a:ext cx="8915400" cy="6093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3000" b="1" baseline="30000" dirty="0">
                <a:solidFill>
                  <a:schemeClr val="bg1"/>
                </a:solidFill>
                <a:latin typeface="Times New Roman" panose="02020603050405020304" pitchFamily="18" charset="0"/>
                <a:cs typeface="Times New Roman" panose="02020603050405020304" pitchFamily="18" charset="0"/>
              </a:rPr>
              <a:t>14 </a:t>
            </a:r>
            <a:r>
              <a:rPr lang="en-US" sz="3000" dirty="0">
                <a:solidFill>
                  <a:schemeClr val="bg1"/>
                </a:solidFill>
                <a:latin typeface="Times New Roman" panose="02020603050405020304" pitchFamily="18" charset="0"/>
                <a:cs typeface="Times New Roman" panose="02020603050405020304" pitchFamily="18" charset="0"/>
              </a:rPr>
              <a:t>Do not be unequally </a:t>
            </a:r>
            <a:r>
              <a:rPr lang="en-US" sz="3000" b="1" dirty="0">
                <a:solidFill>
                  <a:srgbClr val="FFFF00"/>
                </a:solidFill>
                <a:latin typeface="Times New Roman" panose="02020603050405020304" pitchFamily="18" charset="0"/>
                <a:cs typeface="Times New Roman" panose="02020603050405020304" pitchFamily="18" charset="0"/>
              </a:rPr>
              <a:t>yoked</a:t>
            </a:r>
            <a:r>
              <a:rPr lang="en-US" sz="3000" dirty="0">
                <a:solidFill>
                  <a:schemeClr val="bg1"/>
                </a:solidFill>
                <a:latin typeface="Times New Roman" panose="02020603050405020304" pitchFamily="18" charset="0"/>
                <a:cs typeface="Times New Roman" panose="02020603050405020304" pitchFamily="18" charset="0"/>
              </a:rPr>
              <a:t> together with unbelievers. For what fellowship has righteousness with lawlessness? And what communion has light with darkness? </a:t>
            </a:r>
            <a:r>
              <a:rPr lang="en-US" sz="3000" b="1" baseline="30000" dirty="0">
                <a:solidFill>
                  <a:schemeClr val="bg1"/>
                </a:solidFill>
                <a:latin typeface="Times New Roman" panose="02020603050405020304" pitchFamily="18" charset="0"/>
                <a:cs typeface="Times New Roman" panose="02020603050405020304" pitchFamily="18" charset="0"/>
              </a:rPr>
              <a:t>15 </a:t>
            </a:r>
            <a:r>
              <a:rPr lang="en-US" sz="3000" dirty="0">
                <a:solidFill>
                  <a:schemeClr val="bg1"/>
                </a:solidFill>
                <a:latin typeface="Times New Roman" panose="02020603050405020304" pitchFamily="18" charset="0"/>
                <a:cs typeface="Times New Roman" panose="02020603050405020304" pitchFamily="18" charset="0"/>
              </a:rPr>
              <a:t>And what accord has Christ with Belial? Or what part has a believer with an unbeliever? </a:t>
            </a:r>
            <a:r>
              <a:rPr lang="en-US" sz="3000" b="1" baseline="30000" dirty="0">
                <a:solidFill>
                  <a:schemeClr val="bg1"/>
                </a:solidFill>
                <a:latin typeface="Times New Roman" panose="02020603050405020304" pitchFamily="18" charset="0"/>
                <a:cs typeface="Times New Roman" panose="02020603050405020304" pitchFamily="18" charset="0"/>
              </a:rPr>
              <a:t>16 </a:t>
            </a:r>
            <a:r>
              <a:rPr lang="en-US" sz="3000" dirty="0">
                <a:solidFill>
                  <a:schemeClr val="bg1"/>
                </a:solidFill>
                <a:latin typeface="Times New Roman" panose="02020603050405020304" pitchFamily="18" charset="0"/>
                <a:cs typeface="Times New Roman" panose="02020603050405020304" pitchFamily="18" charset="0"/>
              </a:rPr>
              <a:t>And what agreement has the temple of God with idols? For </a:t>
            </a:r>
            <a:r>
              <a:rPr lang="en-US" sz="3000" dirty="0" smtClean="0">
                <a:solidFill>
                  <a:schemeClr val="bg1"/>
                </a:solidFill>
                <a:latin typeface="Times New Roman" panose="02020603050405020304" pitchFamily="18" charset="0"/>
                <a:cs typeface="Times New Roman" panose="02020603050405020304" pitchFamily="18" charset="0"/>
              </a:rPr>
              <a:t>you are </a:t>
            </a:r>
            <a:r>
              <a:rPr lang="en-US" sz="3000" dirty="0">
                <a:solidFill>
                  <a:schemeClr val="bg1"/>
                </a:solidFill>
                <a:latin typeface="Times New Roman" panose="02020603050405020304" pitchFamily="18" charset="0"/>
                <a:cs typeface="Times New Roman" panose="02020603050405020304" pitchFamily="18" charset="0"/>
              </a:rPr>
              <a:t>the temple of the living God. As God has said</a:t>
            </a:r>
            <a:r>
              <a:rPr lang="en-US" sz="3000" dirty="0" smtClean="0">
                <a:solidFill>
                  <a:schemeClr val="bg1"/>
                </a:solidFill>
                <a:latin typeface="Times New Roman" panose="02020603050405020304" pitchFamily="18" charset="0"/>
                <a:cs typeface="Times New Roman" panose="02020603050405020304" pitchFamily="18" charset="0"/>
              </a:rPr>
              <a:t>: “</a:t>
            </a:r>
            <a:r>
              <a:rPr lang="en-US" sz="3000" dirty="0">
                <a:solidFill>
                  <a:schemeClr val="bg1"/>
                </a:solidFill>
                <a:latin typeface="Times New Roman" panose="02020603050405020304" pitchFamily="18" charset="0"/>
                <a:cs typeface="Times New Roman" panose="02020603050405020304" pitchFamily="18" charset="0"/>
              </a:rPr>
              <a:t>I will dwell in </a:t>
            </a:r>
            <a:r>
              <a:rPr lang="en-US" sz="3000" dirty="0" smtClean="0">
                <a:solidFill>
                  <a:schemeClr val="bg1"/>
                </a:solidFill>
                <a:latin typeface="Times New Roman" panose="02020603050405020304" pitchFamily="18" charset="0"/>
                <a:cs typeface="Times New Roman" panose="02020603050405020304" pitchFamily="18" charset="0"/>
              </a:rPr>
              <a:t>them and </a:t>
            </a:r>
            <a:r>
              <a:rPr lang="en-US" sz="3000" dirty="0">
                <a:solidFill>
                  <a:schemeClr val="bg1"/>
                </a:solidFill>
                <a:latin typeface="Times New Roman" panose="02020603050405020304" pitchFamily="18" charset="0"/>
                <a:cs typeface="Times New Roman" panose="02020603050405020304" pitchFamily="18" charset="0"/>
              </a:rPr>
              <a:t>walk among them</a:t>
            </a:r>
            <a:r>
              <a:rPr lang="en-US" sz="3000" dirty="0" smtClean="0">
                <a:solidFill>
                  <a:schemeClr val="bg1"/>
                </a:solidFill>
                <a:latin typeface="Times New Roman" panose="02020603050405020304" pitchFamily="18" charset="0"/>
                <a:cs typeface="Times New Roman" panose="02020603050405020304" pitchFamily="18" charset="0"/>
              </a:rPr>
              <a:t>. I </a:t>
            </a:r>
            <a:r>
              <a:rPr lang="en-US" sz="3000" dirty="0">
                <a:solidFill>
                  <a:schemeClr val="bg1"/>
                </a:solidFill>
                <a:latin typeface="Times New Roman" panose="02020603050405020304" pitchFamily="18" charset="0"/>
                <a:cs typeface="Times New Roman" panose="02020603050405020304" pitchFamily="18" charset="0"/>
              </a:rPr>
              <a:t>will be their </a:t>
            </a:r>
            <a:r>
              <a:rPr lang="en-US" sz="3000" dirty="0" smtClean="0">
                <a:solidFill>
                  <a:schemeClr val="bg1"/>
                </a:solidFill>
                <a:latin typeface="Times New Roman" panose="02020603050405020304" pitchFamily="18" charset="0"/>
                <a:cs typeface="Times New Roman" panose="02020603050405020304" pitchFamily="18" charset="0"/>
              </a:rPr>
              <a:t>God, and </a:t>
            </a:r>
            <a:r>
              <a:rPr lang="en-US" sz="3000" dirty="0">
                <a:solidFill>
                  <a:schemeClr val="bg1"/>
                </a:solidFill>
                <a:latin typeface="Times New Roman" panose="02020603050405020304" pitchFamily="18" charset="0"/>
                <a:cs typeface="Times New Roman" panose="02020603050405020304" pitchFamily="18" charset="0"/>
              </a:rPr>
              <a:t>they shall be My </a:t>
            </a:r>
            <a:r>
              <a:rPr lang="en-US" sz="3000" dirty="0" smtClean="0">
                <a:solidFill>
                  <a:schemeClr val="bg1"/>
                </a:solidFill>
                <a:latin typeface="Times New Roman" panose="02020603050405020304" pitchFamily="18" charset="0"/>
                <a:cs typeface="Times New Roman" panose="02020603050405020304" pitchFamily="18" charset="0"/>
              </a:rPr>
              <a:t>people.” </a:t>
            </a:r>
            <a:r>
              <a:rPr lang="en-US" sz="3000" b="1" baseline="30000" dirty="0" smtClean="0">
                <a:solidFill>
                  <a:schemeClr val="bg1"/>
                </a:solidFill>
                <a:latin typeface="Times New Roman" panose="02020603050405020304" pitchFamily="18" charset="0"/>
                <a:cs typeface="Times New Roman" panose="02020603050405020304" pitchFamily="18" charset="0"/>
              </a:rPr>
              <a:t>17</a:t>
            </a:r>
            <a:r>
              <a:rPr lang="en-US" sz="3000" b="1" baseline="30000" dirty="0">
                <a:solidFill>
                  <a:schemeClr val="bg1"/>
                </a:solidFill>
                <a:latin typeface="Times New Roman" panose="02020603050405020304" pitchFamily="18" charset="0"/>
                <a:cs typeface="Times New Roman" panose="02020603050405020304" pitchFamily="18" charset="0"/>
              </a:rPr>
              <a:t> </a:t>
            </a:r>
            <a:r>
              <a:rPr lang="en-US" sz="3000" dirty="0" smtClean="0">
                <a:solidFill>
                  <a:schemeClr val="bg1"/>
                </a:solidFill>
                <a:latin typeface="Times New Roman" panose="02020603050405020304" pitchFamily="18" charset="0"/>
                <a:cs typeface="Times New Roman" panose="02020603050405020304" pitchFamily="18" charset="0"/>
              </a:rPr>
              <a:t>Therefore, “</a:t>
            </a:r>
            <a:r>
              <a:rPr lang="en-US" sz="3000" dirty="0">
                <a:solidFill>
                  <a:schemeClr val="bg1"/>
                </a:solidFill>
                <a:latin typeface="Times New Roman" panose="02020603050405020304" pitchFamily="18" charset="0"/>
                <a:cs typeface="Times New Roman" panose="02020603050405020304" pitchFamily="18" charset="0"/>
              </a:rPr>
              <a:t>Come out from among </a:t>
            </a:r>
            <a:r>
              <a:rPr lang="en-US" sz="3000" dirty="0" smtClean="0">
                <a:solidFill>
                  <a:schemeClr val="bg1"/>
                </a:solidFill>
                <a:latin typeface="Times New Roman" panose="02020603050405020304" pitchFamily="18" charset="0"/>
                <a:cs typeface="Times New Roman" panose="02020603050405020304" pitchFamily="18" charset="0"/>
              </a:rPr>
              <a:t>them and </a:t>
            </a:r>
            <a:r>
              <a:rPr lang="en-US" sz="3000" dirty="0">
                <a:solidFill>
                  <a:schemeClr val="bg1"/>
                </a:solidFill>
                <a:latin typeface="Times New Roman" panose="02020603050405020304" pitchFamily="18" charset="0"/>
                <a:cs typeface="Times New Roman" panose="02020603050405020304" pitchFamily="18" charset="0"/>
              </a:rPr>
              <a:t>be separate, says the Lord</a:t>
            </a:r>
            <a:r>
              <a:rPr lang="en-US" sz="3000" dirty="0" smtClean="0">
                <a:solidFill>
                  <a:schemeClr val="bg1"/>
                </a:solidFill>
                <a:latin typeface="Times New Roman" panose="02020603050405020304" pitchFamily="18" charset="0"/>
                <a:cs typeface="Times New Roman" panose="02020603050405020304" pitchFamily="18" charset="0"/>
              </a:rPr>
              <a:t>. Do </a:t>
            </a:r>
            <a:r>
              <a:rPr lang="en-US" sz="3000" dirty="0">
                <a:solidFill>
                  <a:schemeClr val="bg1"/>
                </a:solidFill>
                <a:latin typeface="Times New Roman" panose="02020603050405020304" pitchFamily="18" charset="0"/>
                <a:cs typeface="Times New Roman" panose="02020603050405020304" pitchFamily="18" charset="0"/>
              </a:rPr>
              <a:t>not touch what is unclean</a:t>
            </a:r>
            <a:r>
              <a:rPr lang="en-US" sz="3000" dirty="0" smtClean="0">
                <a:solidFill>
                  <a:schemeClr val="bg1"/>
                </a:solidFill>
                <a:latin typeface="Times New Roman" panose="02020603050405020304" pitchFamily="18" charset="0"/>
                <a:cs typeface="Times New Roman" panose="02020603050405020304" pitchFamily="18" charset="0"/>
              </a:rPr>
              <a:t>, and </a:t>
            </a:r>
            <a:r>
              <a:rPr lang="en-US" sz="3000" dirty="0">
                <a:solidFill>
                  <a:schemeClr val="bg1"/>
                </a:solidFill>
                <a:latin typeface="Times New Roman" panose="02020603050405020304" pitchFamily="18" charset="0"/>
                <a:cs typeface="Times New Roman" panose="02020603050405020304" pitchFamily="18" charset="0"/>
              </a:rPr>
              <a:t>I will receive </a:t>
            </a:r>
            <a:r>
              <a:rPr lang="en-US" sz="3000" dirty="0" smtClean="0">
                <a:solidFill>
                  <a:schemeClr val="bg1"/>
                </a:solidFill>
                <a:latin typeface="Times New Roman" panose="02020603050405020304" pitchFamily="18" charset="0"/>
                <a:cs typeface="Times New Roman" panose="02020603050405020304" pitchFamily="18" charset="0"/>
              </a:rPr>
              <a:t>you.” </a:t>
            </a:r>
            <a:r>
              <a:rPr lang="en-US" sz="3000" b="1" baseline="30000" dirty="0" smtClean="0">
                <a:solidFill>
                  <a:schemeClr val="bg1"/>
                </a:solidFill>
                <a:latin typeface="Times New Roman" panose="02020603050405020304" pitchFamily="18" charset="0"/>
                <a:cs typeface="Times New Roman" panose="02020603050405020304" pitchFamily="18" charset="0"/>
              </a:rPr>
              <a:t>18</a:t>
            </a:r>
            <a:r>
              <a:rPr lang="en-US" sz="3000" b="1" baseline="30000" dirty="0">
                <a:solidFill>
                  <a:schemeClr val="bg1"/>
                </a:solidFill>
                <a:latin typeface="Times New Roman" panose="02020603050405020304" pitchFamily="18" charset="0"/>
                <a:cs typeface="Times New Roman" panose="02020603050405020304" pitchFamily="18" charset="0"/>
              </a:rPr>
              <a:t> </a:t>
            </a:r>
            <a:r>
              <a:rPr lang="en-US" sz="3000" dirty="0">
                <a:solidFill>
                  <a:schemeClr val="bg1"/>
                </a:solidFill>
                <a:latin typeface="Times New Roman" panose="02020603050405020304" pitchFamily="18" charset="0"/>
                <a:cs typeface="Times New Roman" panose="02020603050405020304" pitchFamily="18" charset="0"/>
              </a:rPr>
              <a:t>“I will be a Father to you</a:t>
            </a:r>
            <a:r>
              <a:rPr lang="en-US" sz="3000" dirty="0" smtClean="0">
                <a:solidFill>
                  <a:schemeClr val="bg1"/>
                </a:solidFill>
                <a:latin typeface="Times New Roman" panose="02020603050405020304" pitchFamily="18" charset="0"/>
                <a:cs typeface="Times New Roman" panose="02020603050405020304" pitchFamily="18" charset="0"/>
              </a:rPr>
              <a:t>, and </a:t>
            </a:r>
            <a:r>
              <a:rPr lang="en-US" sz="3000" dirty="0">
                <a:solidFill>
                  <a:schemeClr val="bg1"/>
                </a:solidFill>
                <a:latin typeface="Times New Roman" panose="02020603050405020304" pitchFamily="18" charset="0"/>
                <a:cs typeface="Times New Roman" panose="02020603050405020304" pitchFamily="18" charset="0"/>
              </a:rPr>
              <a:t>you shall be My sons and daughters</a:t>
            </a:r>
            <a:r>
              <a:rPr lang="en-US" sz="3000" dirty="0" smtClean="0">
                <a:solidFill>
                  <a:schemeClr val="bg1"/>
                </a:solidFill>
                <a:latin typeface="Times New Roman" panose="02020603050405020304" pitchFamily="18" charset="0"/>
                <a:cs typeface="Times New Roman" panose="02020603050405020304" pitchFamily="18" charset="0"/>
              </a:rPr>
              <a:t>, says </a:t>
            </a:r>
            <a:r>
              <a:rPr lang="en-US" sz="3000" dirty="0">
                <a:solidFill>
                  <a:schemeClr val="bg1"/>
                </a:solidFill>
                <a:latin typeface="Times New Roman" panose="02020603050405020304" pitchFamily="18" charset="0"/>
                <a:cs typeface="Times New Roman" panose="02020603050405020304" pitchFamily="18" charset="0"/>
              </a:rPr>
              <a:t>the L</a:t>
            </a:r>
            <a:r>
              <a:rPr lang="en-US" sz="3000" cap="small" dirty="0">
                <a:solidFill>
                  <a:schemeClr val="bg1"/>
                </a:solidFill>
                <a:latin typeface="Times New Roman" panose="02020603050405020304" pitchFamily="18" charset="0"/>
                <a:cs typeface="Times New Roman" panose="02020603050405020304" pitchFamily="18" charset="0"/>
              </a:rPr>
              <a:t>ord</a:t>
            </a:r>
            <a:r>
              <a:rPr lang="en-US" sz="3000" dirty="0">
                <a:solidFill>
                  <a:schemeClr val="bg1"/>
                </a:solidFill>
                <a:latin typeface="Times New Roman" panose="02020603050405020304" pitchFamily="18" charset="0"/>
                <a:cs typeface="Times New Roman" panose="02020603050405020304" pitchFamily="18" charset="0"/>
              </a:rPr>
              <a:t> Almighty</a:t>
            </a:r>
            <a:r>
              <a:rPr lang="en-US" sz="3000" dirty="0" smtClean="0">
                <a:solidFill>
                  <a:schemeClr val="bg1"/>
                </a:solidFill>
                <a:latin typeface="Times New Roman" panose="02020603050405020304" pitchFamily="18" charset="0"/>
                <a:cs typeface="Times New Roman" panose="02020603050405020304" pitchFamily="18" charset="0"/>
              </a:rPr>
              <a:t>.”</a:t>
            </a:r>
            <a:endParaRPr lang="en-US" sz="3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28781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228600"/>
            <a:ext cx="7772400" cy="1143000"/>
          </a:xfrm>
        </p:spPr>
        <p:txBody>
          <a:bodyPr/>
          <a:lstStyle/>
          <a:p>
            <a:r>
              <a:rPr lang="en-US" altLang="en-US" b="1" dirty="0">
                <a:solidFill>
                  <a:srgbClr val="FFFF00"/>
                </a:solidFill>
              </a:rPr>
              <a:t>2 Corinthians 6:14-16</a:t>
            </a:r>
            <a:endParaRPr lang="en-US" altLang="en-US" dirty="0">
              <a:solidFill>
                <a:srgbClr val="FFFF00"/>
              </a:solidFill>
            </a:endParaRPr>
          </a:p>
        </p:txBody>
      </p:sp>
      <p:sp>
        <p:nvSpPr>
          <p:cNvPr id="21507" name="Text Box 3"/>
          <p:cNvSpPr txBox="1">
            <a:spLocks noChangeArrowheads="1"/>
          </p:cNvSpPr>
          <p:nvPr/>
        </p:nvSpPr>
        <p:spPr bwMode="auto">
          <a:xfrm>
            <a:off x="152400" y="723900"/>
            <a:ext cx="8915400" cy="6093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3000" b="1" baseline="30000" dirty="0">
                <a:solidFill>
                  <a:schemeClr val="bg1"/>
                </a:solidFill>
                <a:latin typeface="Times New Roman" panose="02020603050405020304" pitchFamily="18" charset="0"/>
                <a:cs typeface="Times New Roman" panose="02020603050405020304" pitchFamily="18" charset="0"/>
              </a:rPr>
              <a:t>14 </a:t>
            </a:r>
            <a:r>
              <a:rPr lang="en-US" sz="3000" dirty="0">
                <a:solidFill>
                  <a:schemeClr val="bg1"/>
                </a:solidFill>
                <a:latin typeface="Times New Roman" panose="02020603050405020304" pitchFamily="18" charset="0"/>
                <a:cs typeface="Times New Roman" panose="02020603050405020304" pitchFamily="18" charset="0"/>
              </a:rPr>
              <a:t>Do not be unequally </a:t>
            </a:r>
            <a:r>
              <a:rPr lang="en-US" sz="3000" b="1" dirty="0">
                <a:solidFill>
                  <a:srgbClr val="FFFF00"/>
                </a:solidFill>
                <a:latin typeface="Times New Roman" panose="02020603050405020304" pitchFamily="18" charset="0"/>
                <a:cs typeface="Times New Roman" panose="02020603050405020304" pitchFamily="18" charset="0"/>
              </a:rPr>
              <a:t>yoked</a:t>
            </a:r>
            <a:r>
              <a:rPr lang="en-US" sz="3000" dirty="0">
                <a:solidFill>
                  <a:schemeClr val="bg1"/>
                </a:solidFill>
                <a:latin typeface="Times New Roman" panose="02020603050405020304" pitchFamily="18" charset="0"/>
                <a:cs typeface="Times New Roman" panose="02020603050405020304" pitchFamily="18" charset="0"/>
              </a:rPr>
              <a:t> together with unbelievers. For what </a:t>
            </a:r>
            <a:r>
              <a:rPr lang="en-US" sz="3000" b="1" dirty="0">
                <a:solidFill>
                  <a:srgbClr val="FFFF00"/>
                </a:solidFill>
                <a:latin typeface="Times New Roman" panose="02020603050405020304" pitchFamily="18" charset="0"/>
                <a:cs typeface="Times New Roman" panose="02020603050405020304" pitchFamily="18" charset="0"/>
              </a:rPr>
              <a:t>fellowship</a:t>
            </a:r>
            <a:r>
              <a:rPr lang="en-US" sz="3000" dirty="0">
                <a:solidFill>
                  <a:schemeClr val="bg1"/>
                </a:solidFill>
                <a:latin typeface="Times New Roman" panose="02020603050405020304" pitchFamily="18" charset="0"/>
                <a:cs typeface="Times New Roman" panose="02020603050405020304" pitchFamily="18" charset="0"/>
              </a:rPr>
              <a:t> has righteousness with lawlessness? And what communion has light with darkness? </a:t>
            </a:r>
            <a:r>
              <a:rPr lang="en-US" sz="3000" b="1" baseline="30000" dirty="0">
                <a:solidFill>
                  <a:schemeClr val="bg1"/>
                </a:solidFill>
                <a:latin typeface="Times New Roman" panose="02020603050405020304" pitchFamily="18" charset="0"/>
                <a:cs typeface="Times New Roman" panose="02020603050405020304" pitchFamily="18" charset="0"/>
              </a:rPr>
              <a:t>15 </a:t>
            </a:r>
            <a:r>
              <a:rPr lang="en-US" sz="3000" dirty="0">
                <a:solidFill>
                  <a:schemeClr val="bg1"/>
                </a:solidFill>
                <a:latin typeface="Times New Roman" panose="02020603050405020304" pitchFamily="18" charset="0"/>
                <a:cs typeface="Times New Roman" panose="02020603050405020304" pitchFamily="18" charset="0"/>
              </a:rPr>
              <a:t>And what accord has Christ with Belial? Or what part has a believer with an unbeliever? </a:t>
            </a:r>
            <a:r>
              <a:rPr lang="en-US" sz="3000" b="1" baseline="30000" dirty="0">
                <a:solidFill>
                  <a:schemeClr val="bg1"/>
                </a:solidFill>
                <a:latin typeface="Times New Roman" panose="02020603050405020304" pitchFamily="18" charset="0"/>
                <a:cs typeface="Times New Roman" panose="02020603050405020304" pitchFamily="18" charset="0"/>
              </a:rPr>
              <a:t>16 </a:t>
            </a:r>
            <a:r>
              <a:rPr lang="en-US" sz="3000" dirty="0">
                <a:solidFill>
                  <a:schemeClr val="bg1"/>
                </a:solidFill>
                <a:latin typeface="Times New Roman" panose="02020603050405020304" pitchFamily="18" charset="0"/>
                <a:cs typeface="Times New Roman" panose="02020603050405020304" pitchFamily="18" charset="0"/>
              </a:rPr>
              <a:t>And what agreement has the temple of God with idols? For </a:t>
            </a:r>
            <a:r>
              <a:rPr lang="en-US" sz="3000" dirty="0" smtClean="0">
                <a:solidFill>
                  <a:schemeClr val="bg1"/>
                </a:solidFill>
                <a:latin typeface="Times New Roman" panose="02020603050405020304" pitchFamily="18" charset="0"/>
                <a:cs typeface="Times New Roman" panose="02020603050405020304" pitchFamily="18" charset="0"/>
              </a:rPr>
              <a:t>you are </a:t>
            </a:r>
            <a:r>
              <a:rPr lang="en-US" sz="3000" dirty="0">
                <a:solidFill>
                  <a:schemeClr val="bg1"/>
                </a:solidFill>
                <a:latin typeface="Times New Roman" panose="02020603050405020304" pitchFamily="18" charset="0"/>
                <a:cs typeface="Times New Roman" panose="02020603050405020304" pitchFamily="18" charset="0"/>
              </a:rPr>
              <a:t>the temple of the living God. As God has said</a:t>
            </a:r>
            <a:r>
              <a:rPr lang="en-US" sz="3000" dirty="0" smtClean="0">
                <a:solidFill>
                  <a:schemeClr val="bg1"/>
                </a:solidFill>
                <a:latin typeface="Times New Roman" panose="02020603050405020304" pitchFamily="18" charset="0"/>
                <a:cs typeface="Times New Roman" panose="02020603050405020304" pitchFamily="18" charset="0"/>
              </a:rPr>
              <a:t>: “</a:t>
            </a:r>
            <a:r>
              <a:rPr lang="en-US" sz="3000" dirty="0">
                <a:solidFill>
                  <a:schemeClr val="bg1"/>
                </a:solidFill>
                <a:latin typeface="Times New Roman" panose="02020603050405020304" pitchFamily="18" charset="0"/>
                <a:cs typeface="Times New Roman" panose="02020603050405020304" pitchFamily="18" charset="0"/>
              </a:rPr>
              <a:t>I will dwell in </a:t>
            </a:r>
            <a:r>
              <a:rPr lang="en-US" sz="3000" dirty="0" smtClean="0">
                <a:solidFill>
                  <a:schemeClr val="bg1"/>
                </a:solidFill>
                <a:latin typeface="Times New Roman" panose="02020603050405020304" pitchFamily="18" charset="0"/>
                <a:cs typeface="Times New Roman" panose="02020603050405020304" pitchFamily="18" charset="0"/>
              </a:rPr>
              <a:t>them and </a:t>
            </a:r>
            <a:r>
              <a:rPr lang="en-US" sz="3000" dirty="0">
                <a:solidFill>
                  <a:schemeClr val="bg1"/>
                </a:solidFill>
                <a:latin typeface="Times New Roman" panose="02020603050405020304" pitchFamily="18" charset="0"/>
                <a:cs typeface="Times New Roman" panose="02020603050405020304" pitchFamily="18" charset="0"/>
              </a:rPr>
              <a:t>walk among them</a:t>
            </a:r>
            <a:r>
              <a:rPr lang="en-US" sz="3000" dirty="0" smtClean="0">
                <a:solidFill>
                  <a:schemeClr val="bg1"/>
                </a:solidFill>
                <a:latin typeface="Times New Roman" panose="02020603050405020304" pitchFamily="18" charset="0"/>
                <a:cs typeface="Times New Roman" panose="02020603050405020304" pitchFamily="18" charset="0"/>
              </a:rPr>
              <a:t>. I </a:t>
            </a:r>
            <a:r>
              <a:rPr lang="en-US" sz="3000" dirty="0">
                <a:solidFill>
                  <a:schemeClr val="bg1"/>
                </a:solidFill>
                <a:latin typeface="Times New Roman" panose="02020603050405020304" pitchFamily="18" charset="0"/>
                <a:cs typeface="Times New Roman" panose="02020603050405020304" pitchFamily="18" charset="0"/>
              </a:rPr>
              <a:t>will be their </a:t>
            </a:r>
            <a:r>
              <a:rPr lang="en-US" sz="3000" dirty="0" smtClean="0">
                <a:solidFill>
                  <a:schemeClr val="bg1"/>
                </a:solidFill>
                <a:latin typeface="Times New Roman" panose="02020603050405020304" pitchFamily="18" charset="0"/>
                <a:cs typeface="Times New Roman" panose="02020603050405020304" pitchFamily="18" charset="0"/>
              </a:rPr>
              <a:t>God, and </a:t>
            </a:r>
            <a:r>
              <a:rPr lang="en-US" sz="3000" dirty="0">
                <a:solidFill>
                  <a:schemeClr val="bg1"/>
                </a:solidFill>
                <a:latin typeface="Times New Roman" panose="02020603050405020304" pitchFamily="18" charset="0"/>
                <a:cs typeface="Times New Roman" panose="02020603050405020304" pitchFamily="18" charset="0"/>
              </a:rPr>
              <a:t>they shall be My </a:t>
            </a:r>
            <a:r>
              <a:rPr lang="en-US" sz="3000" dirty="0" smtClean="0">
                <a:solidFill>
                  <a:schemeClr val="bg1"/>
                </a:solidFill>
                <a:latin typeface="Times New Roman" panose="02020603050405020304" pitchFamily="18" charset="0"/>
                <a:cs typeface="Times New Roman" panose="02020603050405020304" pitchFamily="18" charset="0"/>
              </a:rPr>
              <a:t>people.” </a:t>
            </a:r>
            <a:r>
              <a:rPr lang="en-US" sz="3000" b="1" baseline="30000" dirty="0" smtClean="0">
                <a:solidFill>
                  <a:schemeClr val="bg1"/>
                </a:solidFill>
                <a:latin typeface="Times New Roman" panose="02020603050405020304" pitchFamily="18" charset="0"/>
                <a:cs typeface="Times New Roman" panose="02020603050405020304" pitchFamily="18" charset="0"/>
              </a:rPr>
              <a:t>17</a:t>
            </a:r>
            <a:r>
              <a:rPr lang="en-US" sz="3000" b="1" baseline="30000" dirty="0">
                <a:solidFill>
                  <a:schemeClr val="bg1"/>
                </a:solidFill>
                <a:latin typeface="Times New Roman" panose="02020603050405020304" pitchFamily="18" charset="0"/>
                <a:cs typeface="Times New Roman" panose="02020603050405020304" pitchFamily="18" charset="0"/>
              </a:rPr>
              <a:t> </a:t>
            </a:r>
            <a:r>
              <a:rPr lang="en-US" sz="3000" dirty="0" smtClean="0">
                <a:solidFill>
                  <a:schemeClr val="bg1"/>
                </a:solidFill>
                <a:latin typeface="Times New Roman" panose="02020603050405020304" pitchFamily="18" charset="0"/>
                <a:cs typeface="Times New Roman" panose="02020603050405020304" pitchFamily="18" charset="0"/>
              </a:rPr>
              <a:t>Therefore, “</a:t>
            </a:r>
            <a:r>
              <a:rPr lang="en-US" sz="3000" dirty="0">
                <a:solidFill>
                  <a:schemeClr val="bg1"/>
                </a:solidFill>
                <a:latin typeface="Times New Roman" panose="02020603050405020304" pitchFamily="18" charset="0"/>
                <a:cs typeface="Times New Roman" panose="02020603050405020304" pitchFamily="18" charset="0"/>
              </a:rPr>
              <a:t>Come out from among </a:t>
            </a:r>
            <a:r>
              <a:rPr lang="en-US" sz="3000" dirty="0" smtClean="0">
                <a:solidFill>
                  <a:schemeClr val="bg1"/>
                </a:solidFill>
                <a:latin typeface="Times New Roman" panose="02020603050405020304" pitchFamily="18" charset="0"/>
                <a:cs typeface="Times New Roman" panose="02020603050405020304" pitchFamily="18" charset="0"/>
              </a:rPr>
              <a:t>them and </a:t>
            </a:r>
            <a:r>
              <a:rPr lang="en-US" sz="3000" dirty="0">
                <a:solidFill>
                  <a:schemeClr val="bg1"/>
                </a:solidFill>
                <a:latin typeface="Times New Roman" panose="02020603050405020304" pitchFamily="18" charset="0"/>
                <a:cs typeface="Times New Roman" panose="02020603050405020304" pitchFamily="18" charset="0"/>
              </a:rPr>
              <a:t>be separate, says the Lord</a:t>
            </a:r>
            <a:r>
              <a:rPr lang="en-US" sz="3000" dirty="0" smtClean="0">
                <a:solidFill>
                  <a:schemeClr val="bg1"/>
                </a:solidFill>
                <a:latin typeface="Times New Roman" panose="02020603050405020304" pitchFamily="18" charset="0"/>
                <a:cs typeface="Times New Roman" panose="02020603050405020304" pitchFamily="18" charset="0"/>
              </a:rPr>
              <a:t>. Do </a:t>
            </a:r>
            <a:r>
              <a:rPr lang="en-US" sz="3000" dirty="0">
                <a:solidFill>
                  <a:schemeClr val="bg1"/>
                </a:solidFill>
                <a:latin typeface="Times New Roman" panose="02020603050405020304" pitchFamily="18" charset="0"/>
                <a:cs typeface="Times New Roman" panose="02020603050405020304" pitchFamily="18" charset="0"/>
              </a:rPr>
              <a:t>not touch what is unclean</a:t>
            </a:r>
            <a:r>
              <a:rPr lang="en-US" sz="3000" dirty="0" smtClean="0">
                <a:solidFill>
                  <a:schemeClr val="bg1"/>
                </a:solidFill>
                <a:latin typeface="Times New Roman" panose="02020603050405020304" pitchFamily="18" charset="0"/>
                <a:cs typeface="Times New Roman" panose="02020603050405020304" pitchFamily="18" charset="0"/>
              </a:rPr>
              <a:t>, and </a:t>
            </a:r>
            <a:r>
              <a:rPr lang="en-US" sz="3000" dirty="0">
                <a:solidFill>
                  <a:schemeClr val="bg1"/>
                </a:solidFill>
                <a:latin typeface="Times New Roman" panose="02020603050405020304" pitchFamily="18" charset="0"/>
                <a:cs typeface="Times New Roman" panose="02020603050405020304" pitchFamily="18" charset="0"/>
              </a:rPr>
              <a:t>I will receive </a:t>
            </a:r>
            <a:r>
              <a:rPr lang="en-US" sz="3000" dirty="0" smtClean="0">
                <a:solidFill>
                  <a:schemeClr val="bg1"/>
                </a:solidFill>
                <a:latin typeface="Times New Roman" panose="02020603050405020304" pitchFamily="18" charset="0"/>
                <a:cs typeface="Times New Roman" panose="02020603050405020304" pitchFamily="18" charset="0"/>
              </a:rPr>
              <a:t>you.” </a:t>
            </a:r>
            <a:r>
              <a:rPr lang="en-US" sz="3000" b="1" baseline="30000" dirty="0" smtClean="0">
                <a:solidFill>
                  <a:schemeClr val="bg1"/>
                </a:solidFill>
                <a:latin typeface="Times New Roman" panose="02020603050405020304" pitchFamily="18" charset="0"/>
                <a:cs typeface="Times New Roman" panose="02020603050405020304" pitchFamily="18" charset="0"/>
              </a:rPr>
              <a:t>18</a:t>
            </a:r>
            <a:r>
              <a:rPr lang="en-US" sz="3000" b="1" baseline="30000" dirty="0">
                <a:solidFill>
                  <a:schemeClr val="bg1"/>
                </a:solidFill>
                <a:latin typeface="Times New Roman" panose="02020603050405020304" pitchFamily="18" charset="0"/>
                <a:cs typeface="Times New Roman" panose="02020603050405020304" pitchFamily="18" charset="0"/>
              </a:rPr>
              <a:t> </a:t>
            </a:r>
            <a:r>
              <a:rPr lang="en-US" sz="3000" dirty="0">
                <a:solidFill>
                  <a:schemeClr val="bg1"/>
                </a:solidFill>
                <a:latin typeface="Times New Roman" panose="02020603050405020304" pitchFamily="18" charset="0"/>
                <a:cs typeface="Times New Roman" panose="02020603050405020304" pitchFamily="18" charset="0"/>
              </a:rPr>
              <a:t>“I will be a Father to you</a:t>
            </a:r>
            <a:r>
              <a:rPr lang="en-US" sz="3000" dirty="0" smtClean="0">
                <a:solidFill>
                  <a:schemeClr val="bg1"/>
                </a:solidFill>
                <a:latin typeface="Times New Roman" panose="02020603050405020304" pitchFamily="18" charset="0"/>
                <a:cs typeface="Times New Roman" panose="02020603050405020304" pitchFamily="18" charset="0"/>
              </a:rPr>
              <a:t>, and </a:t>
            </a:r>
            <a:r>
              <a:rPr lang="en-US" sz="3000" dirty="0">
                <a:solidFill>
                  <a:schemeClr val="bg1"/>
                </a:solidFill>
                <a:latin typeface="Times New Roman" panose="02020603050405020304" pitchFamily="18" charset="0"/>
                <a:cs typeface="Times New Roman" panose="02020603050405020304" pitchFamily="18" charset="0"/>
              </a:rPr>
              <a:t>you shall be My sons and daughters</a:t>
            </a:r>
            <a:r>
              <a:rPr lang="en-US" sz="3000" dirty="0" smtClean="0">
                <a:solidFill>
                  <a:schemeClr val="bg1"/>
                </a:solidFill>
                <a:latin typeface="Times New Roman" panose="02020603050405020304" pitchFamily="18" charset="0"/>
                <a:cs typeface="Times New Roman" panose="02020603050405020304" pitchFamily="18" charset="0"/>
              </a:rPr>
              <a:t>, says </a:t>
            </a:r>
            <a:r>
              <a:rPr lang="en-US" sz="3000" dirty="0">
                <a:solidFill>
                  <a:schemeClr val="bg1"/>
                </a:solidFill>
                <a:latin typeface="Times New Roman" panose="02020603050405020304" pitchFamily="18" charset="0"/>
                <a:cs typeface="Times New Roman" panose="02020603050405020304" pitchFamily="18" charset="0"/>
              </a:rPr>
              <a:t>the L</a:t>
            </a:r>
            <a:r>
              <a:rPr lang="en-US" sz="3000" cap="small" dirty="0">
                <a:solidFill>
                  <a:schemeClr val="bg1"/>
                </a:solidFill>
                <a:latin typeface="Times New Roman" panose="02020603050405020304" pitchFamily="18" charset="0"/>
                <a:cs typeface="Times New Roman" panose="02020603050405020304" pitchFamily="18" charset="0"/>
              </a:rPr>
              <a:t>ord</a:t>
            </a:r>
            <a:r>
              <a:rPr lang="en-US" sz="3000" dirty="0">
                <a:solidFill>
                  <a:schemeClr val="bg1"/>
                </a:solidFill>
                <a:latin typeface="Times New Roman" panose="02020603050405020304" pitchFamily="18" charset="0"/>
                <a:cs typeface="Times New Roman" panose="02020603050405020304" pitchFamily="18" charset="0"/>
              </a:rPr>
              <a:t> Almighty</a:t>
            </a:r>
            <a:r>
              <a:rPr lang="en-US" sz="3000" dirty="0" smtClean="0">
                <a:solidFill>
                  <a:schemeClr val="bg1"/>
                </a:solidFill>
                <a:latin typeface="Times New Roman" panose="02020603050405020304" pitchFamily="18" charset="0"/>
                <a:cs typeface="Times New Roman" panose="02020603050405020304" pitchFamily="18" charset="0"/>
              </a:rPr>
              <a:t>.”</a:t>
            </a:r>
            <a:endParaRPr lang="en-US" sz="3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72438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228600"/>
            <a:ext cx="7772400" cy="1143000"/>
          </a:xfrm>
        </p:spPr>
        <p:txBody>
          <a:bodyPr/>
          <a:lstStyle/>
          <a:p>
            <a:r>
              <a:rPr lang="en-US" altLang="en-US" b="1" dirty="0">
                <a:solidFill>
                  <a:srgbClr val="FFFF00"/>
                </a:solidFill>
              </a:rPr>
              <a:t>2 Corinthians 6:14-16</a:t>
            </a:r>
            <a:endParaRPr lang="en-US" altLang="en-US" dirty="0">
              <a:solidFill>
                <a:srgbClr val="FFFF00"/>
              </a:solidFill>
            </a:endParaRPr>
          </a:p>
        </p:txBody>
      </p:sp>
      <p:sp>
        <p:nvSpPr>
          <p:cNvPr id="21507" name="Text Box 3"/>
          <p:cNvSpPr txBox="1">
            <a:spLocks noChangeArrowheads="1"/>
          </p:cNvSpPr>
          <p:nvPr/>
        </p:nvSpPr>
        <p:spPr bwMode="auto">
          <a:xfrm>
            <a:off x="152400" y="723900"/>
            <a:ext cx="8915400" cy="6093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3000" b="1" baseline="30000" dirty="0">
                <a:solidFill>
                  <a:schemeClr val="bg1"/>
                </a:solidFill>
                <a:latin typeface="Times New Roman" panose="02020603050405020304" pitchFamily="18" charset="0"/>
                <a:cs typeface="Times New Roman" panose="02020603050405020304" pitchFamily="18" charset="0"/>
              </a:rPr>
              <a:t>14 </a:t>
            </a:r>
            <a:r>
              <a:rPr lang="en-US" sz="3000" dirty="0">
                <a:solidFill>
                  <a:schemeClr val="bg1"/>
                </a:solidFill>
                <a:latin typeface="Times New Roman" panose="02020603050405020304" pitchFamily="18" charset="0"/>
                <a:cs typeface="Times New Roman" panose="02020603050405020304" pitchFamily="18" charset="0"/>
              </a:rPr>
              <a:t>Do not be unequally </a:t>
            </a:r>
            <a:r>
              <a:rPr lang="en-US" sz="3000" b="1" dirty="0">
                <a:solidFill>
                  <a:srgbClr val="FFFF00"/>
                </a:solidFill>
                <a:latin typeface="Times New Roman" panose="02020603050405020304" pitchFamily="18" charset="0"/>
                <a:cs typeface="Times New Roman" panose="02020603050405020304" pitchFamily="18" charset="0"/>
              </a:rPr>
              <a:t>yoked</a:t>
            </a:r>
            <a:r>
              <a:rPr lang="en-US" sz="3000" dirty="0">
                <a:solidFill>
                  <a:schemeClr val="bg1"/>
                </a:solidFill>
                <a:latin typeface="Times New Roman" panose="02020603050405020304" pitchFamily="18" charset="0"/>
                <a:cs typeface="Times New Roman" panose="02020603050405020304" pitchFamily="18" charset="0"/>
              </a:rPr>
              <a:t> together with unbelievers. For what </a:t>
            </a:r>
            <a:r>
              <a:rPr lang="en-US" sz="3000" b="1" dirty="0">
                <a:solidFill>
                  <a:srgbClr val="FFFF00"/>
                </a:solidFill>
                <a:latin typeface="Times New Roman" panose="02020603050405020304" pitchFamily="18" charset="0"/>
                <a:cs typeface="Times New Roman" panose="02020603050405020304" pitchFamily="18" charset="0"/>
              </a:rPr>
              <a:t>fellowship</a:t>
            </a:r>
            <a:r>
              <a:rPr lang="en-US" sz="3000" dirty="0">
                <a:solidFill>
                  <a:schemeClr val="bg1"/>
                </a:solidFill>
                <a:latin typeface="Times New Roman" panose="02020603050405020304" pitchFamily="18" charset="0"/>
                <a:cs typeface="Times New Roman" panose="02020603050405020304" pitchFamily="18" charset="0"/>
              </a:rPr>
              <a:t> has righteousness with lawlessness? And what </a:t>
            </a:r>
            <a:r>
              <a:rPr lang="en-US" sz="3000" b="1" dirty="0">
                <a:solidFill>
                  <a:srgbClr val="FFFF00"/>
                </a:solidFill>
                <a:latin typeface="Times New Roman" panose="02020603050405020304" pitchFamily="18" charset="0"/>
                <a:cs typeface="Times New Roman" panose="02020603050405020304" pitchFamily="18" charset="0"/>
              </a:rPr>
              <a:t>communion</a:t>
            </a:r>
            <a:r>
              <a:rPr lang="en-US" sz="3000" dirty="0">
                <a:solidFill>
                  <a:schemeClr val="bg1"/>
                </a:solidFill>
                <a:latin typeface="Times New Roman" panose="02020603050405020304" pitchFamily="18" charset="0"/>
                <a:cs typeface="Times New Roman" panose="02020603050405020304" pitchFamily="18" charset="0"/>
              </a:rPr>
              <a:t> has light with darkness? </a:t>
            </a:r>
            <a:r>
              <a:rPr lang="en-US" sz="3000" b="1" baseline="30000" dirty="0">
                <a:solidFill>
                  <a:schemeClr val="bg1"/>
                </a:solidFill>
                <a:latin typeface="Times New Roman" panose="02020603050405020304" pitchFamily="18" charset="0"/>
                <a:cs typeface="Times New Roman" panose="02020603050405020304" pitchFamily="18" charset="0"/>
              </a:rPr>
              <a:t>15 </a:t>
            </a:r>
            <a:r>
              <a:rPr lang="en-US" sz="3000" dirty="0">
                <a:solidFill>
                  <a:schemeClr val="bg1"/>
                </a:solidFill>
                <a:latin typeface="Times New Roman" panose="02020603050405020304" pitchFamily="18" charset="0"/>
                <a:cs typeface="Times New Roman" panose="02020603050405020304" pitchFamily="18" charset="0"/>
              </a:rPr>
              <a:t>And what accord has Christ with Belial? Or what part has a believer with an unbeliever? </a:t>
            </a:r>
            <a:r>
              <a:rPr lang="en-US" sz="3000" b="1" baseline="30000" dirty="0">
                <a:solidFill>
                  <a:schemeClr val="bg1"/>
                </a:solidFill>
                <a:latin typeface="Times New Roman" panose="02020603050405020304" pitchFamily="18" charset="0"/>
                <a:cs typeface="Times New Roman" panose="02020603050405020304" pitchFamily="18" charset="0"/>
              </a:rPr>
              <a:t>16 </a:t>
            </a:r>
            <a:r>
              <a:rPr lang="en-US" sz="3000" dirty="0">
                <a:solidFill>
                  <a:schemeClr val="bg1"/>
                </a:solidFill>
                <a:latin typeface="Times New Roman" panose="02020603050405020304" pitchFamily="18" charset="0"/>
                <a:cs typeface="Times New Roman" panose="02020603050405020304" pitchFamily="18" charset="0"/>
              </a:rPr>
              <a:t>And what agreement has the temple of God with idols? For </a:t>
            </a:r>
            <a:r>
              <a:rPr lang="en-US" sz="3000" dirty="0" smtClean="0">
                <a:solidFill>
                  <a:schemeClr val="bg1"/>
                </a:solidFill>
                <a:latin typeface="Times New Roman" panose="02020603050405020304" pitchFamily="18" charset="0"/>
                <a:cs typeface="Times New Roman" panose="02020603050405020304" pitchFamily="18" charset="0"/>
              </a:rPr>
              <a:t>you are </a:t>
            </a:r>
            <a:r>
              <a:rPr lang="en-US" sz="3000" dirty="0">
                <a:solidFill>
                  <a:schemeClr val="bg1"/>
                </a:solidFill>
                <a:latin typeface="Times New Roman" panose="02020603050405020304" pitchFamily="18" charset="0"/>
                <a:cs typeface="Times New Roman" panose="02020603050405020304" pitchFamily="18" charset="0"/>
              </a:rPr>
              <a:t>the temple of the living God. As God has said</a:t>
            </a:r>
            <a:r>
              <a:rPr lang="en-US" sz="3000" dirty="0" smtClean="0">
                <a:solidFill>
                  <a:schemeClr val="bg1"/>
                </a:solidFill>
                <a:latin typeface="Times New Roman" panose="02020603050405020304" pitchFamily="18" charset="0"/>
                <a:cs typeface="Times New Roman" panose="02020603050405020304" pitchFamily="18" charset="0"/>
              </a:rPr>
              <a:t>: “</a:t>
            </a:r>
            <a:r>
              <a:rPr lang="en-US" sz="3000" dirty="0">
                <a:solidFill>
                  <a:schemeClr val="bg1"/>
                </a:solidFill>
                <a:latin typeface="Times New Roman" panose="02020603050405020304" pitchFamily="18" charset="0"/>
                <a:cs typeface="Times New Roman" panose="02020603050405020304" pitchFamily="18" charset="0"/>
              </a:rPr>
              <a:t>I will dwell in </a:t>
            </a:r>
            <a:r>
              <a:rPr lang="en-US" sz="3000" dirty="0" smtClean="0">
                <a:solidFill>
                  <a:schemeClr val="bg1"/>
                </a:solidFill>
                <a:latin typeface="Times New Roman" panose="02020603050405020304" pitchFamily="18" charset="0"/>
                <a:cs typeface="Times New Roman" panose="02020603050405020304" pitchFamily="18" charset="0"/>
              </a:rPr>
              <a:t>them and </a:t>
            </a:r>
            <a:r>
              <a:rPr lang="en-US" sz="3000" dirty="0">
                <a:solidFill>
                  <a:schemeClr val="bg1"/>
                </a:solidFill>
                <a:latin typeface="Times New Roman" panose="02020603050405020304" pitchFamily="18" charset="0"/>
                <a:cs typeface="Times New Roman" panose="02020603050405020304" pitchFamily="18" charset="0"/>
              </a:rPr>
              <a:t>walk among them</a:t>
            </a:r>
            <a:r>
              <a:rPr lang="en-US" sz="3000" dirty="0" smtClean="0">
                <a:solidFill>
                  <a:schemeClr val="bg1"/>
                </a:solidFill>
                <a:latin typeface="Times New Roman" panose="02020603050405020304" pitchFamily="18" charset="0"/>
                <a:cs typeface="Times New Roman" panose="02020603050405020304" pitchFamily="18" charset="0"/>
              </a:rPr>
              <a:t>. I </a:t>
            </a:r>
            <a:r>
              <a:rPr lang="en-US" sz="3000" dirty="0">
                <a:solidFill>
                  <a:schemeClr val="bg1"/>
                </a:solidFill>
                <a:latin typeface="Times New Roman" panose="02020603050405020304" pitchFamily="18" charset="0"/>
                <a:cs typeface="Times New Roman" panose="02020603050405020304" pitchFamily="18" charset="0"/>
              </a:rPr>
              <a:t>will be their </a:t>
            </a:r>
            <a:r>
              <a:rPr lang="en-US" sz="3000" dirty="0" smtClean="0">
                <a:solidFill>
                  <a:schemeClr val="bg1"/>
                </a:solidFill>
                <a:latin typeface="Times New Roman" panose="02020603050405020304" pitchFamily="18" charset="0"/>
                <a:cs typeface="Times New Roman" panose="02020603050405020304" pitchFamily="18" charset="0"/>
              </a:rPr>
              <a:t>God, and </a:t>
            </a:r>
            <a:r>
              <a:rPr lang="en-US" sz="3000" dirty="0">
                <a:solidFill>
                  <a:schemeClr val="bg1"/>
                </a:solidFill>
                <a:latin typeface="Times New Roman" panose="02020603050405020304" pitchFamily="18" charset="0"/>
                <a:cs typeface="Times New Roman" panose="02020603050405020304" pitchFamily="18" charset="0"/>
              </a:rPr>
              <a:t>they shall be My </a:t>
            </a:r>
            <a:r>
              <a:rPr lang="en-US" sz="3000" dirty="0" smtClean="0">
                <a:solidFill>
                  <a:schemeClr val="bg1"/>
                </a:solidFill>
                <a:latin typeface="Times New Roman" panose="02020603050405020304" pitchFamily="18" charset="0"/>
                <a:cs typeface="Times New Roman" panose="02020603050405020304" pitchFamily="18" charset="0"/>
              </a:rPr>
              <a:t>people.” </a:t>
            </a:r>
            <a:r>
              <a:rPr lang="en-US" sz="3000" b="1" baseline="30000" dirty="0" smtClean="0">
                <a:solidFill>
                  <a:schemeClr val="bg1"/>
                </a:solidFill>
                <a:latin typeface="Times New Roman" panose="02020603050405020304" pitchFamily="18" charset="0"/>
                <a:cs typeface="Times New Roman" panose="02020603050405020304" pitchFamily="18" charset="0"/>
              </a:rPr>
              <a:t>17</a:t>
            </a:r>
            <a:r>
              <a:rPr lang="en-US" sz="3000" b="1" baseline="30000" dirty="0">
                <a:solidFill>
                  <a:schemeClr val="bg1"/>
                </a:solidFill>
                <a:latin typeface="Times New Roman" panose="02020603050405020304" pitchFamily="18" charset="0"/>
                <a:cs typeface="Times New Roman" panose="02020603050405020304" pitchFamily="18" charset="0"/>
              </a:rPr>
              <a:t> </a:t>
            </a:r>
            <a:r>
              <a:rPr lang="en-US" sz="3000" dirty="0" smtClean="0">
                <a:solidFill>
                  <a:schemeClr val="bg1"/>
                </a:solidFill>
                <a:latin typeface="Times New Roman" panose="02020603050405020304" pitchFamily="18" charset="0"/>
                <a:cs typeface="Times New Roman" panose="02020603050405020304" pitchFamily="18" charset="0"/>
              </a:rPr>
              <a:t>Therefore, “</a:t>
            </a:r>
            <a:r>
              <a:rPr lang="en-US" sz="3000" dirty="0">
                <a:solidFill>
                  <a:schemeClr val="bg1"/>
                </a:solidFill>
                <a:latin typeface="Times New Roman" panose="02020603050405020304" pitchFamily="18" charset="0"/>
                <a:cs typeface="Times New Roman" panose="02020603050405020304" pitchFamily="18" charset="0"/>
              </a:rPr>
              <a:t>Come out from among </a:t>
            </a:r>
            <a:r>
              <a:rPr lang="en-US" sz="3000" dirty="0" smtClean="0">
                <a:solidFill>
                  <a:schemeClr val="bg1"/>
                </a:solidFill>
                <a:latin typeface="Times New Roman" panose="02020603050405020304" pitchFamily="18" charset="0"/>
                <a:cs typeface="Times New Roman" panose="02020603050405020304" pitchFamily="18" charset="0"/>
              </a:rPr>
              <a:t>them and </a:t>
            </a:r>
            <a:r>
              <a:rPr lang="en-US" sz="3000" dirty="0">
                <a:solidFill>
                  <a:schemeClr val="bg1"/>
                </a:solidFill>
                <a:latin typeface="Times New Roman" panose="02020603050405020304" pitchFamily="18" charset="0"/>
                <a:cs typeface="Times New Roman" panose="02020603050405020304" pitchFamily="18" charset="0"/>
              </a:rPr>
              <a:t>be separate, says the Lord</a:t>
            </a:r>
            <a:r>
              <a:rPr lang="en-US" sz="3000" dirty="0" smtClean="0">
                <a:solidFill>
                  <a:schemeClr val="bg1"/>
                </a:solidFill>
                <a:latin typeface="Times New Roman" panose="02020603050405020304" pitchFamily="18" charset="0"/>
                <a:cs typeface="Times New Roman" panose="02020603050405020304" pitchFamily="18" charset="0"/>
              </a:rPr>
              <a:t>. Do </a:t>
            </a:r>
            <a:r>
              <a:rPr lang="en-US" sz="3000" dirty="0">
                <a:solidFill>
                  <a:schemeClr val="bg1"/>
                </a:solidFill>
                <a:latin typeface="Times New Roman" panose="02020603050405020304" pitchFamily="18" charset="0"/>
                <a:cs typeface="Times New Roman" panose="02020603050405020304" pitchFamily="18" charset="0"/>
              </a:rPr>
              <a:t>not touch what is unclean</a:t>
            </a:r>
            <a:r>
              <a:rPr lang="en-US" sz="3000" dirty="0" smtClean="0">
                <a:solidFill>
                  <a:schemeClr val="bg1"/>
                </a:solidFill>
                <a:latin typeface="Times New Roman" panose="02020603050405020304" pitchFamily="18" charset="0"/>
                <a:cs typeface="Times New Roman" panose="02020603050405020304" pitchFamily="18" charset="0"/>
              </a:rPr>
              <a:t>, and </a:t>
            </a:r>
            <a:r>
              <a:rPr lang="en-US" sz="3000" dirty="0">
                <a:solidFill>
                  <a:schemeClr val="bg1"/>
                </a:solidFill>
                <a:latin typeface="Times New Roman" panose="02020603050405020304" pitchFamily="18" charset="0"/>
                <a:cs typeface="Times New Roman" panose="02020603050405020304" pitchFamily="18" charset="0"/>
              </a:rPr>
              <a:t>I will receive </a:t>
            </a:r>
            <a:r>
              <a:rPr lang="en-US" sz="3000" dirty="0" smtClean="0">
                <a:solidFill>
                  <a:schemeClr val="bg1"/>
                </a:solidFill>
                <a:latin typeface="Times New Roman" panose="02020603050405020304" pitchFamily="18" charset="0"/>
                <a:cs typeface="Times New Roman" panose="02020603050405020304" pitchFamily="18" charset="0"/>
              </a:rPr>
              <a:t>you.” </a:t>
            </a:r>
            <a:r>
              <a:rPr lang="en-US" sz="3000" b="1" baseline="30000" dirty="0" smtClean="0">
                <a:solidFill>
                  <a:schemeClr val="bg1"/>
                </a:solidFill>
                <a:latin typeface="Times New Roman" panose="02020603050405020304" pitchFamily="18" charset="0"/>
                <a:cs typeface="Times New Roman" panose="02020603050405020304" pitchFamily="18" charset="0"/>
              </a:rPr>
              <a:t>18</a:t>
            </a:r>
            <a:r>
              <a:rPr lang="en-US" sz="3000" b="1" baseline="30000" dirty="0">
                <a:solidFill>
                  <a:schemeClr val="bg1"/>
                </a:solidFill>
                <a:latin typeface="Times New Roman" panose="02020603050405020304" pitchFamily="18" charset="0"/>
                <a:cs typeface="Times New Roman" panose="02020603050405020304" pitchFamily="18" charset="0"/>
              </a:rPr>
              <a:t> </a:t>
            </a:r>
            <a:r>
              <a:rPr lang="en-US" sz="3000" dirty="0">
                <a:solidFill>
                  <a:schemeClr val="bg1"/>
                </a:solidFill>
                <a:latin typeface="Times New Roman" panose="02020603050405020304" pitchFamily="18" charset="0"/>
                <a:cs typeface="Times New Roman" panose="02020603050405020304" pitchFamily="18" charset="0"/>
              </a:rPr>
              <a:t>“I will be a Father to you</a:t>
            </a:r>
            <a:r>
              <a:rPr lang="en-US" sz="3000" dirty="0" smtClean="0">
                <a:solidFill>
                  <a:schemeClr val="bg1"/>
                </a:solidFill>
                <a:latin typeface="Times New Roman" panose="02020603050405020304" pitchFamily="18" charset="0"/>
                <a:cs typeface="Times New Roman" panose="02020603050405020304" pitchFamily="18" charset="0"/>
              </a:rPr>
              <a:t>, and </a:t>
            </a:r>
            <a:r>
              <a:rPr lang="en-US" sz="3000" dirty="0">
                <a:solidFill>
                  <a:schemeClr val="bg1"/>
                </a:solidFill>
                <a:latin typeface="Times New Roman" panose="02020603050405020304" pitchFamily="18" charset="0"/>
                <a:cs typeface="Times New Roman" panose="02020603050405020304" pitchFamily="18" charset="0"/>
              </a:rPr>
              <a:t>you shall be My sons and daughters</a:t>
            </a:r>
            <a:r>
              <a:rPr lang="en-US" sz="3000" dirty="0" smtClean="0">
                <a:solidFill>
                  <a:schemeClr val="bg1"/>
                </a:solidFill>
                <a:latin typeface="Times New Roman" panose="02020603050405020304" pitchFamily="18" charset="0"/>
                <a:cs typeface="Times New Roman" panose="02020603050405020304" pitchFamily="18" charset="0"/>
              </a:rPr>
              <a:t>, says </a:t>
            </a:r>
            <a:r>
              <a:rPr lang="en-US" sz="3000" dirty="0">
                <a:solidFill>
                  <a:schemeClr val="bg1"/>
                </a:solidFill>
                <a:latin typeface="Times New Roman" panose="02020603050405020304" pitchFamily="18" charset="0"/>
                <a:cs typeface="Times New Roman" panose="02020603050405020304" pitchFamily="18" charset="0"/>
              </a:rPr>
              <a:t>the L</a:t>
            </a:r>
            <a:r>
              <a:rPr lang="en-US" sz="3000" cap="small" dirty="0">
                <a:solidFill>
                  <a:schemeClr val="bg1"/>
                </a:solidFill>
                <a:latin typeface="Times New Roman" panose="02020603050405020304" pitchFamily="18" charset="0"/>
                <a:cs typeface="Times New Roman" panose="02020603050405020304" pitchFamily="18" charset="0"/>
              </a:rPr>
              <a:t>ord</a:t>
            </a:r>
            <a:r>
              <a:rPr lang="en-US" sz="3000" dirty="0">
                <a:solidFill>
                  <a:schemeClr val="bg1"/>
                </a:solidFill>
                <a:latin typeface="Times New Roman" panose="02020603050405020304" pitchFamily="18" charset="0"/>
                <a:cs typeface="Times New Roman" panose="02020603050405020304" pitchFamily="18" charset="0"/>
              </a:rPr>
              <a:t> Almighty</a:t>
            </a:r>
            <a:r>
              <a:rPr lang="en-US" sz="3000" dirty="0" smtClean="0">
                <a:solidFill>
                  <a:schemeClr val="bg1"/>
                </a:solidFill>
                <a:latin typeface="Times New Roman" panose="02020603050405020304" pitchFamily="18" charset="0"/>
                <a:cs typeface="Times New Roman" panose="02020603050405020304" pitchFamily="18" charset="0"/>
              </a:rPr>
              <a:t>.”</a:t>
            </a:r>
            <a:endParaRPr lang="en-US" sz="3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06308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228600"/>
            <a:ext cx="7772400" cy="1143000"/>
          </a:xfrm>
        </p:spPr>
        <p:txBody>
          <a:bodyPr/>
          <a:lstStyle/>
          <a:p>
            <a:r>
              <a:rPr lang="en-US" altLang="en-US" b="1" dirty="0">
                <a:solidFill>
                  <a:srgbClr val="FFFF00"/>
                </a:solidFill>
              </a:rPr>
              <a:t>2 Corinthians 6:14-16</a:t>
            </a:r>
            <a:endParaRPr lang="en-US" altLang="en-US" dirty="0">
              <a:solidFill>
                <a:srgbClr val="FFFF00"/>
              </a:solidFill>
            </a:endParaRPr>
          </a:p>
        </p:txBody>
      </p:sp>
      <p:sp>
        <p:nvSpPr>
          <p:cNvPr id="21507" name="Text Box 3"/>
          <p:cNvSpPr txBox="1">
            <a:spLocks noChangeArrowheads="1"/>
          </p:cNvSpPr>
          <p:nvPr/>
        </p:nvSpPr>
        <p:spPr bwMode="auto">
          <a:xfrm>
            <a:off x="152400" y="723900"/>
            <a:ext cx="8915400" cy="6093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3000" b="1" baseline="30000" dirty="0">
                <a:solidFill>
                  <a:schemeClr val="bg1"/>
                </a:solidFill>
                <a:latin typeface="Times New Roman" panose="02020603050405020304" pitchFamily="18" charset="0"/>
                <a:cs typeface="Times New Roman" panose="02020603050405020304" pitchFamily="18" charset="0"/>
              </a:rPr>
              <a:t>14 </a:t>
            </a:r>
            <a:r>
              <a:rPr lang="en-US" sz="3000" dirty="0">
                <a:solidFill>
                  <a:schemeClr val="bg1"/>
                </a:solidFill>
                <a:latin typeface="Times New Roman" panose="02020603050405020304" pitchFamily="18" charset="0"/>
                <a:cs typeface="Times New Roman" panose="02020603050405020304" pitchFamily="18" charset="0"/>
              </a:rPr>
              <a:t>Do not be unequally </a:t>
            </a:r>
            <a:r>
              <a:rPr lang="en-US" sz="3000" b="1" dirty="0">
                <a:solidFill>
                  <a:srgbClr val="FFFF00"/>
                </a:solidFill>
                <a:latin typeface="Times New Roman" panose="02020603050405020304" pitchFamily="18" charset="0"/>
                <a:cs typeface="Times New Roman" panose="02020603050405020304" pitchFamily="18" charset="0"/>
              </a:rPr>
              <a:t>yoked</a:t>
            </a:r>
            <a:r>
              <a:rPr lang="en-US" sz="3000" dirty="0">
                <a:solidFill>
                  <a:schemeClr val="bg1"/>
                </a:solidFill>
                <a:latin typeface="Times New Roman" panose="02020603050405020304" pitchFamily="18" charset="0"/>
                <a:cs typeface="Times New Roman" panose="02020603050405020304" pitchFamily="18" charset="0"/>
              </a:rPr>
              <a:t> together with unbelievers. For what </a:t>
            </a:r>
            <a:r>
              <a:rPr lang="en-US" sz="3000" b="1" dirty="0">
                <a:solidFill>
                  <a:srgbClr val="FFFF00"/>
                </a:solidFill>
                <a:latin typeface="Times New Roman" panose="02020603050405020304" pitchFamily="18" charset="0"/>
                <a:cs typeface="Times New Roman" panose="02020603050405020304" pitchFamily="18" charset="0"/>
              </a:rPr>
              <a:t>fellowship</a:t>
            </a:r>
            <a:r>
              <a:rPr lang="en-US" sz="3000" dirty="0">
                <a:solidFill>
                  <a:schemeClr val="bg1"/>
                </a:solidFill>
                <a:latin typeface="Times New Roman" panose="02020603050405020304" pitchFamily="18" charset="0"/>
                <a:cs typeface="Times New Roman" panose="02020603050405020304" pitchFamily="18" charset="0"/>
              </a:rPr>
              <a:t> has righteousness with lawlessness? And what </a:t>
            </a:r>
            <a:r>
              <a:rPr lang="en-US" sz="3000" b="1" dirty="0">
                <a:solidFill>
                  <a:srgbClr val="FFFF00"/>
                </a:solidFill>
                <a:latin typeface="Times New Roman" panose="02020603050405020304" pitchFamily="18" charset="0"/>
                <a:cs typeface="Times New Roman" panose="02020603050405020304" pitchFamily="18" charset="0"/>
              </a:rPr>
              <a:t>communion</a:t>
            </a:r>
            <a:r>
              <a:rPr lang="en-US" sz="3000" dirty="0">
                <a:solidFill>
                  <a:schemeClr val="bg1"/>
                </a:solidFill>
                <a:latin typeface="Times New Roman" panose="02020603050405020304" pitchFamily="18" charset="0"/>
                <a:cs typeface="Times New Roman" panose="02020603050405020304" pitchFamily="18" charset="0"/>
              </a:rPr>
              <a:t> has light with darkness? </a:t>
            </a:r>
            <a:r>
              <a:rPr lang="en-US" sz="3000" b="1" baseline="30000" dirty="0">
                <a:solidFill>
                  <a:schemeClr val="bg1"/>
                </a:solidFill>
                <a:latin typeface="Times New Roman" panose="02020603050405020304" pitchFamily="18" charset="0"/>
                <a:cs typeface="Times New Roman" panose="02020603050405020304" pitchFamily="18" charset="0"/>
              </a:rPr>
              <a:t>15 </a:t>
            </a:r>
            <a:r>
              <a:rPr lang="en-US" sz="3000" dirty="0">
                <a:solidFill>
                  <a:schemeClr val="bg1"/>
                </a:solidFill>
                <a:latin typeface="Times New Roman" panose="02020603050405020304" pitchFamily="18" charset="0"/>
                <a:cs typeface="Times New Roman" panose="02020603050405020304" pitchFamily="18" charset="0"/>
              </a:rPr>
              <a:t>And what </a:t>
            </a:r>
            <a:r>
              <a:rPr lang="en-US" sz="3000" b="1" dirty="0">
                <a:solidFill>
                  <a:srgbClr val="FFFF00"/>
                </a:solidFill>
                <a:latin typeface="Times New Roman" panose="02020603050405020304" pitchFamily="18" charset="0"/>
                <a:cs typeface="Times New Roman" panose="02020603050405020304" pitchFamily="18" charset="0"/>
              </a:rPr>
              <a:t>accord</a:t>
            </a:r>
            <a:r>
              <a:rPr lang="en-US" sz="3000" dirty="0">
                <a:solidFill>
                  <a:schemeClr val="bg1"/>
                </a:solidFill>
                <a:latin typeface="Times New Roman" panose="02020603050405020304" pitchFamily="18" charset="0"/>
                <a:cs typeface="Times New Roman" panose="02020603050405020304" pitchFamily="18" charset="0"/>
              </a:rPr>
              <a:t> has Christ with Belial? Or what part has a believer with an unbeliever? </a:t>
            </a:r>
            <a:r>
              <a:rPr lang="en-US" sz="3000" b="1" baseline="30000" dirty="0">
                <a:solidFill>
                  <a:schemeClr val="bg1"/>
                </a:solidFill>
                <a:latin typeface="Times New Roman" panose="02020603050405020304" pitchFamily="18" charset="0"/>
                <a:cs typeface="Times New Roman" panose="02020603050405020304" pitchFamily="18" charset="0"/>
              </a:rPr>
              <a:t>16 </a:t>
            </a:r>
            <a:r>
              <a:rPr lang="en-US" sz="3000" dirty="0">
                <a:solidFill>
                  <a:schemeClr val="bg1"/>
                </a:solidFill>
                <a:latin typeface="Times New Roman" panose="02020603050405020304" pitchFamily="18" charset="0"/>
                <a:cs typeface="Times New Roman" panose="02020603050405020304" pitchFamily="18" charset="0"/>
              </a:rPr>
              <a:t>And what agreement has the temple of God with idols? For </a:t>
            </a:r>
            <a:r>
              <a:rPr lang="en-US" sz="3000" dirty="0" smtClean="0">
                <a:solidFill>
                  <a:schemeClr val="bg1"/>
                </a:solidFill>
                <a:latin typeface="Times New Roman" panose="02020603050405020304" pitchFamily="18" charset="0"/>
                <a:cs typeface="Times New Roman" panose="02020603050405020304" pitchFamily="18" charset="0"/>
              </a:rPr>
              <a:t>you are </a:t>
            </a:r>
            <a:r>
              <a:rPr lang="en-US" sz="3000" dirty="0">
                <a:solidFill>
                  <a:schemeClr val="bg1"/>
                </a:solidFill>
                <a:latin typeface="Times New Roman" panose="02020603050405020304" pitchFamily="18" charset="0"/>
                <a:cs typeface="Times New Roman" panose="02020603050405020304" pitchFamily="18" charset="0"/>
              </a:rPr>
              <a:t>the temple of the living God. As God has said</a:t>
            </a:r>
            <a:r>
              <a:rPr lang="en-US" sz="3000" dirty="0" smtClean="0">
                <a:solidFill>
                  <a:schemeClr val="bg1"/>
                </a:solidFill>
                <a:latin typeface="Times New Roman" panose="02020603050405020304" pitchFamily="18" charset="0"/>
                <a:cs typeface="Times New Roman" panose="02020603050405020304" pitchFamily="18" charset="0"/>
              </a:rPr>
              <a:t>: “</a:t>
            </a:r>
            <a:r>
              <a:rPr lang="en-US" sz="3000" dirty="0">
                <a:solidFill>
                  <a:schemeClr val="bg1"/>
                </a:solidFill>
                <a:latin typeface="Times New Roman" panose="02020603050405020304" pitchFamily="18" charset="0"/>
                <a:cs typeface="Times New Roman" panose="02020603050405020304" pitchFamily="18" charset="0"/>
              </a:rPr>
              <a:t>I will dwell in </a:t>
            </a:r>
            <a:r>
              <a:rPr lang="en-US" sz="3000" dirty="0" smtClean="0">
                <a:solidFill>
                  <a:schemeClr val="bg1"/>
                </a:solidFill>
                <a:latin typeface="Times New Roman" panose="02020603050405020304" pitchFamily="18" charset="0"/>
                <a:cs typeface="Times New Roman" panose="02020603050405020304" pitchFamily="18" charset="0"/>
              </a:rPr>
              <a:t>them and </a:t>
            </a:r>
            <a:r>
              <a:rPr lang="en-US" sz="3000" dirty="0">
                <a:solidFill>
                  <a:schemeClr val="bg1"/>
                </a:solidFill>
                <a:latin typeface="Times New Roman" panose="02020603050405020304" pitchFamily="18" charset="0"/>
                <a:cs typeface="Times New Roman" panose="02020603050405020304" pitchFamily="18" charset="0"/>
              </a:rPr>
              <a:t>walk among them</a:t>
            </a:r>
            <a:r>
              <a:rPr lang="en-US" sz="3000" dirty="0" smtClean="0">
                <a:solidFill>
                  <a:schemeClr val="bg1"/>
                </a:solidFill>
                <a:latin typeface="Times New Roman" panose="02020603050405020304" pitchFamily="18" charset="0"/>
                <a:cs typeface="Times New Roman" panose="02020603050405020304" pitchFamily="18" charset="0"/>
              </a:rPr>
              <a:t>. I </a:t>
            </a:r>
            <a:r>
              <a:rPr lang="en-US" sz="3000" dirty="0">
                <a:solidFill>
                  <a:schemeClr val="bg1"/>
                </a:solidFill>
                <a:latin typeface="Times New Roman" panose="02020603050405020304" pitchFamily="18" charset="0"/>
                <a:cs typeface="Times New Roman" panose="02020603050405020304" pitchFamily="18" charset="0"/>
              </a:rPr>
              <a:t>will be their </a:t>
            </a:r>
            <a:r>
              <a:rPr lang="en-US" sz="3000" dirty="0" smtClean="0">
                <a:solidFill>
                  <a:schemeClr val="bg1"/>
                </a:solidFill>
                <a:latin typeface="Times New Roman" panose="02020603050405020304" pitchFamily="18" charset="0"/>
                <a:cs typeface="Times New Roman" panose="02020603050405020304" pitchFamily="18" charset="0"/>
              </a:rPr>
              <a:t>God, and </a:t>
            </a:r>
            <a:r>
              <a:rPr lang="en-US" sz="3000" dirty="0">
                <a:solidFill>
                  <a:schemeClr val="bg1"/>
                </a:solidFill>
                <a:latin typeface="Times New Roman" panose="02020603050405020304" pitchFamily="18" charset="0"/>
                <a:cs typeface="Times New Roman" panose="02020603050405020304" pitchFamily="18" charset="0"/>
              </a:rPr>
              <a:t>they shall be My </a:t>
            </a:r>
            <a:r>
              <a:rPr lang="en-US" sz="3000" dirty="0" smtClean="0">
                <a:solidFill>
                  <a:schemeClr val="bg1"/>
                </a:solidFill>
                <a:latin typeface="Times New Roman" panose="02020603050405020304" pitchFamily="18" charset="0"/>
                <a:cs typeface="Times New Roman" panose="02020603050405020304" pitchFamily="18" charset="0"/>
              </a:rPr>
              <a:t>people.” </a:t>
            </a:r>
            <a:r>
              <a:rPr lang="en-US" sz="3000" b="1" baseline="30000" dirty="0" smtClean="0">
                <a:solidFill>
                  <a:schemeClr val="bg1"/>
                </a:solidFill>
                <a:latin typeface="Times New Roman" panose="02020603050405020304" pitchFamily="18" charset="0"/>
                <a:cs typeface="Times New Roman" panose="02020603050405020304" pitchFamily="18" charset="0"/>
              </a:rPr>
              <a:t>17</a:t>
            </a:r>
            <a:r>
              <a:rPr lang="en-US" sz="3000" b="1" baseline="30000" dirty="0">
                <a:solidFill>
                  <a:schemeClr val="bg1"/>
                </a:solidFill>
                <a:latin typeface="Times New Roman" panose="02020603050405020304" pitchFamily="18" charset="0"/>
                <a:cs typeface="Times New Roman" panose="02020603050405020304" pitchFamily="18" charset="0"/>
              </a:rPr>
              <a:t> </a:t>
            </a:r>
            <a:r>
              <a:rPr lang="en-US" sz="3000" dirty="0" smtClean="0">
                <a:solidFill>
                  <a:schemeClr val="bg1"/>
                </a:solidFill>
                <a:latin typeface="Times New Roman" panose="02020603050405020304" pitchFamily="18" charset="0"/>
                <a:cs typeface="Times New Roman" panose="02020603050405020304" pitchFamily="18" charset="0"/>
              </a:rPr>
              <a:t>Therefore, “</a:t>
            </a:r>
            <a:r>
              <a:rPr lang="en-US" sz="3000" dirty="0">
                <a:solidFill>
                  <a:schemeClr val="bg1"/>
                </a:solidFill>
                <a:latin typeface="Times New Roman" panose="02020603050405020304" pitchFamily="18" charset="0"/>
                <a:cs typeface="Times New Roman" panose="02020603050405020304" pitchFamily="18" charset="0"/>
              </a:rPr>
              <a:t>Come out from among </a:t>
            </a:r>
            <a:r>
              <a:rPr lang="en-US" sz="3000" dirty="0" smtClean="0">
                <a:solidFill>
                  <a:schemeClr val="bg1"/>
                </a:solidFill>
                <a:latin typeface="Times New Roman" panose="02020603050405020304" pitchFamily="18" charset="0"/>
                <a:cs typeface="Times New Roman" panose="02020603050405020304" pitchFamily="18" charset="0"/>
              </a:rPr>
              <a:t>them and </a:t>
            </a:r>
            <a:r>
              <a:rPr lang="en-US" sz="3000" dirty="0">
                <a:solidFill>
                  <a:schemeClr val="bg1"/>
                </a:solidFill>
                <a:latin typeface="Times New Roman" panose="02020603050405020304" pitchFamily="18" charset="0"/>
                <a:cs typeface="Times New Roman" panose="02020603050405020304" pitchFamily="18" charset="0"/>
              </a:rPr>
              <a:t>be separate, says the Lord</a:t>
            </a:r>
            <a:r>
              <a:rPr lang="en-US" sz="3000" dirty="0" smtClean="0">
                <a:solidFill>
                  <a:schemeClr val="bg1"/>
                </a:solidFill>
                <a:latin typeface="Times New Roman" panose="02020603050405020304" pitchFamily="18" charset="0"/>
                <a:cs typeface="Times New Roman" panose="02020603050405020304" pitchFamily="18" charset="0"/>
              </a:rPr>
              <a:t>. Do </a:t>
            </a:r>
            <a:r>
              <a:rPr lang="en-US" sz="3000" dirty="0">
                <a:solidFill>
                  <a:schemeClr val="bg1"/>
                </a:solidFill>
                <a:latin typeface="Times New Roman" panose="02020603050405020304" pitchFamily="18" charset="0"/>
                <a:cs typeface="Times New Roman" panose="02020603050405020304" pitchFamily="18" charset="0"/>
              </a:rPr>
              <a:t>not touch what is unclean</a:t>
            </a:r>
            <a:r>
              <a:rPr lang="en-US" sz="3000" dirty="0" smtClean="0">
                <a:solidFill>
                  <a:schemeClr val="bg1"/>
                </a:solidFill>
                <a:latin typeface="Times New Roman" panose="02020603050405020304" pitchFamily="18" charset="0"/>
                <a:cs typeface="Times New Roman" panose="02020603050405020304" pitchFamily="18" charset="0"/>
              </a:rPr>
              <a:t>, and </a:t>
            </a:r>
            <a:r>
              <a:rPr lang="en-US" sz="3000" dirty="0">
                <a:solidFill>
                  <a:schemeClr val="bg1"/>
                </a:solidFill>
                <a:latin typeface="Times New Roman" panose="02020603050405020304" pitchFamily="18" charset="0"/>
                <a:cs typeface="Times New Roman" panose="02020603050405020304" pitchFamily="18" charset="0"/>
              </a:rPr>
              <a:t>I will receive </a:t>
            </a:r>
            <a:r>
              <a:rPr lang="en-US" sz="3000" dirty="0" smtClean="0">
                <a:solidFill>
                  <a:schemeClr val="bg1"/>
                </a:solidFill>
                <a:latin typeface="Times New Roman" panose="02020603050405020304" pitchFamily="18" charset="0"/>
                <a:cs typeface="Times New Roman" panose="02020603050405020304" pitchFamily="18" charset="0"/>
              </a:rPr>
              <a:t>you.” </a:t>
            </a:r>
            <a:r>
              <a:rPr lang="en-US" sz="3000" b="1" baseline="30000" dirty="0" smtClean="0">
                <a:solidFill>
                  <a:schemeClr val="bg1"/>
                </a:solidFill>
                <a:latin typeface="Times New Roman" panose="02020603050405020304" pitchFamily="18" charset="0"/>
                <a:cs typeface="Times New Roman" panose="02020603050405020304" pitchFamily="18" charset="0"/>
              </a:rPr>
              <a:t>18</a:t>
            </a:r>
            <a:r>
              <a:rPr lang="en-US" sz="3000" b="1" baseline="30000" dirty="0">
                <a:solidFill>
                  <a:schemeClr val="bg1"/>
                </a:solidFill>
                <a:latin typeface="Times New Roman" panose="02020603050405020304" pitchFamily="18" charset="0"/>
                <a:cs typeface="Times New Roman" panose="02020603050405020304" pitchFamily="18" charset="0"/>
              </a:rPr>
              <a:t> </a:t>
            </a:r>
            <a:r>
              <a:rPr lang="en-US" sz="3000" dirty="0">
                <a:solidFill>
                  <a:schemeClr val="bg1"/>
                </a:solidFill>
                <a:latin typeface="Times New Roman" panose="02020603050405020304" pitchFamily="18" charset="0"/>
                <a:cs typeface="Times New Roman" panose="02020603050405020304" pitchFamily="18" charset="0"/>
              </a:rPr>
              <a:t>“I will be a Father to you</a:t>
            </a:r>
            <a:r>
              <a:rPr lang="en-US" sz="3000" dirty="0" smtClean="0">
                <a:solidFill>
                  <a:schemeClr val="bg1"/>
                </a:solidFill>
                <a:latin typeface="Times New Roman" panose="02020603050405020304" pitchFamily="18" charset="0"/>
                <a:cs typeface="Times New Roman" panose="02020603050405020304" pitchFamily="18" charset="0"/>
              </a:rPr>
              <a:t>, and </a:t>
            </a:r>
            <a:r>
              <a:rPr lang="en-US" sz="3000" dirty="0">
                <a:solidFill>
                  <a:schemeClr val="bg1"/>
                </a:solidFill>
                <a:latin typeface="Times New Roman" panose="02020603050405020304" pitchFamily="18" charset="0"/>
                <a:cs typeface="Times New Roman" panose="02020603050405020304" pitchFamily="18" charset="0"/>
              </a:rPr>
              <a:t>you shall be My sons and daughters</a:t>
            </a:r>
            <a:r>
              <a:rPr lang="en-US" sz="3000" dirty="0" smtClean="0">
                <a:solidFill>
                  <a:schemeClr val="bg1"/>
                </a:solidFill>
                <a:latin typeface="Times New Roman" panose="02020603050405020304" pitchFamily="18" charset="0"/>
                <a:cs typeface="Times New Roman" panose="02020603050405020304" pitchFamily="18" charset="0"/>
              </a:rPr>
              <a:t>, says </a:t>
            </a:r>
            <a:r>
              <a:rPr lang="en-US" sz="3000" dirty="0">
                <a:solidFill>
                  <a:schemeClr val="bg1"/>
                </a:solidFill>
                <a:latin typeface="Times New Roman" panose="02020603050405020304" pitchFamily="18" charset="0"/>
                <a:cs typeface="Times New Roman" panose="02020603050405020304" pitchFamily="18" charset="0"/>
              </a:rPr>
              <a:t>the L</a:t>
            </a:r>
            <a:r>
              <a:rPr lang="en-US" sz="3000" cap="small" dirty="0">
                <a:solidFill>
                  <a:schemeClr val="bg1"/>
                </a:solidFill>
                <a:latin typeface="Times New Roman" panose="02020603050405020304" pitchFamily="18" charset="0"/>
                <a:cs typeface="Times New Roman" panose="02020603050405020304" pitchFamily="18" charset="0"/>
              </a:rPr>
              <a:t>ord</a:t>
            </a:r>
            <a:r>
              <a:rPr lang="en-US" sz="3000" dirty="0">
                <a:solidFill>
                  <a:schemeClr val="bg1"/>
                </a:solidFill>
                <a:latin typeface="Times New Roman" panose="02020603050405020304" pitchFamily="18" charset="0"/>
                <a:cs typeface="Times New Roman" panose="02020603050405020304" pitchFamily="18" charset="0"/>
              </a:rPr>
              <a:t> Almighty</a:t>
            </a:r>
            <a:r>
              <a:rPr lang="en-US" sz="3000" dirty="0" smtClean="0">
                <a:solidFill>
                  <a:schemeClr val="bg1"/>
                </a:solidFill>
                <a:latin typeface="Times New Roman" panose="02020603050405020304" pitchFamily="18" charset="0"/>
                <a:cs typeface="Times New Roman" panose="02020603050405020304" pitchFamily="18" charset="0"/>
              </a:rPr>
              <a:t>.”</a:t>
            </a:r>
            <a:endParaRPr lang="en-US" sz="3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7724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6 - Epistles of John_Fellowship-pic.pdf - Adobe Reade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2706" y="401305"/>
            <a:ext cx="11619706" cy="6532895"/>
          </a:xfrm>
          <a:prstGeom prst="rect">
            <a:avLst/>
          </a:prstGeom>
        </p:spPr>
      </p:pic>
      <p:sp>
        <p:nvSpPr>
          <p:cNvPr id="6" name="Rectangle 5"/>
          <p:cNvSpPr/>
          <p:nvPr/>
        </p:nvSpPr>
        <p:spPr>
          <a:xfrm>
            <a:off x="-76200" y="0"/>
            <a:ext cx="9296400" cy="1219200"/>
          </a:xfrm>
          <a:prstGeom prst="rect">
            <a:avLst/>
          </a:prstGeom>
          <a:solidFill>
            <a:srgbClr val="003F3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Topics for Lectureship</a:t>
            </a:r>
            <a:endParaRPr lang="en-US" sz="4800" b="1"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85667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228600"/>
            <a:ext cx="7772400" cy="1143000"/>
          </a:xfrm>
        </p:spPr>
        <p:txBody>
          <a:bodyPr/>
          <a:lstStyle/>
          <a:p>
            <a:r>
              <a:rPr lang="en-US" altLang="en-US" b="1" dirty="0">
                <a:solidFill>
                  <a:srgbClr val="FFFF00"/>
                </a:solidFill>
              </a:rPr>
              <a:t>2 Corinthians 6:14-16</a:t>
            </a:r>
            <a:endParaRPr lang="en-US" altLang="en-US" dirty="0">
              <a:solidFill>
                <a:srgbClr val="FFFF00"/>
              </a:solidFill>
            </a:endParaRPr>
          </a:p>
        </p:txBody>
      </p:sp>
      <p:sp>
        <p:nvSpPr>
          <p:cNvPr id="21507" name="Text Box 3"/>
          <p:cNvSpPr txBox="1">
            <a:spLocks noChangeArrowheads="1"/>
          </p:cNvSpPr>
          <p:nvPr/>
        </p:nvSpPr>
        <p:spPr bwMode="auto">
          <a:xfrm>
            <a:off x="152400" y="723900"/>
            <a:ext cx="8915400" cy="6093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3000" b="1" baseline="30000" dirty="0">
                <a:solidFill>
                  <a:schemeClr val="bg1"/>
                </a:solidFill>
                <a:latin typeface="Times New Roman" panose="02020603050405020304" pitchFamily="18" charset="0"/>
                <a:cs typeface="Times New Roman" panose="02020603050405020304" pitchFamily="18" charset="0"/>
              </a:rPr>
              <a:t>14 </a:t>
            </a:r>
            <a:r>
              <a:rPr lang="en-US" sz="3000" dirty="0">
                <a:solidFill>
                  <a:schemeClr val="bg1"/>
                </a:solidFill>
                <a:latin typeface="Times New Roman" panose="02020603050405020304" pitchFamily="18" charset="0"/>
                <a:cs typeface="Times New Roman" panose="02020603050405020304" pitchFamily="18" charset="0"/>
              </a:rPr>
              <a:t>Do not be unequally </a:t>
            </a:r>
            <a:r>
              <a:rPr lang="en-US" sz="3000" b="1" dirty="0">
                <a:solidFill>
                  <a:srgbClr val="FFFF00"/>
                </a:solidFill>
                <a:latin typeface="Times New Roman" panose="02020603050405020304" pitchFamily="18" charset="0"/>
                <a:cs typeface="Times New Roman" panose="02020603050405020304" pitchFamily="18" charset="0"/>
              </a:rPr>
              <a:t>yoked</a:t>
            </a:r>
            <a:r>
              <a:rPr lang="en-US" sz="3000" dirty="0">
                <a:solidFill>
                  <a:schemeClr val="bg1"/>
                </a:solidFill>
                <a:latin typeface="Times New Roman" panose="02020603050405020304" pitchFamily="18" charset="0"/>
                <a:cs typeface="Times New Roman" panose="02020603050405020304" pitchFamily="18" charset="0"/>
              </a:rPr>
              <a:t> together with unbelievers. For what </a:t>
            </a:r>
            <a:r>
              <a:rPr lang="en-US" sz="3000" b="1" dirty="0">
                <a:solidFill>
                  <a:srgbClr val="FFFF00"/>
                </a:solidFill>
                <a:latin typeface="Times New Roman" panose="02020603050405020304" pitchFamily="18" charset="0"/>
                <a:cs typeface="Times New Roman" panose="02020603050405020304" pitchFamily="18" charset="0"/>
              </a:rPr>
              <a:t>fellowship</a:t>
            </a:r>
            <a:r>
              <a:rPr lang="en-US" sz="3000" dirty="0">
                <a:solidFill>
                  <a:schemeClr val="bg1"/>
                </a:solidFill>
                <a:latin typeface="Times New Roman" panose="02020603050405020304" pitchFamily="18" charset="0"/>
                <a:cs typeface="Times New Roman" panose="02020603050405020304" pitchFamily="18" charset="0"/>
              </a:rPr>
              <a:t> has righteousness with lawlessness? And what </a:t>
            </a:r>
            <a:r>
              <a:rPr lang="en-US" sz="3000" b="1" dirty="0">
                <a:solidFill>
                  <a:srgbClr val="FFFF00"/>
                </a:solidFill>
                <a:latin typeface="Times New Roman" panose="02020603050405020304" pitchFamily="18" charset="0"/>
                <a:cs typeface="Times New Roman" panose="02020603050405020304" pitchFamily="18" charset="0"/>
              </a:rPr>
              <a:t>communion</a:t>
            </a:r>
            <a:r>
              <a:rPr lang="en-US" sz="3000" dirty="0">
                <a:solidFill>
                  <a:schemeClr val="bg1"/>
                </a:solidFill>
                <a:latin typeface="Times New Roman" panose="02020603050405020304" pitchFamily="18" charset="0"/>
                <a:cs typeface="Times New Roman" panose="02020603050405020304" pitchFamily="18" charset="0"/>
              </a:rPr>
              <a:t> has light with darkness? </a:t>
            </a:r>
            <a:r>
              <a:rPr lang="en-US" sz="3000" b="1" baseline="30000" dirty="0">
                <a:solidFill>
                  <a:schemeClr val="bg1"/>
                </a:solidFill>
                <a:latin typeface="Times New Roman" panose="02020603050405020304" pitchFamily="18" charset="0"/>
                <a:cs typeface="Times New Roman" panose="02020603050405020304" pitchFamily="18" charset="0"/>
              </a:rPr>
              <a:t>15 </a:t>
            </a:r>
            <a:r>
              <a:rPr lang="en-US" sz="3000" dirty="0">
                <a:solidFill>
                  <a:schemeClr val="bg1"/>
                </a:solidFill>
                <a:latin typeface="Times New Roman" panose="02020603050405020304" pitchFamily="18" charset="0"/>
                <a:cs typeface="Times New Roman" panose="02020603050405020304" pitchFamily="18" charset="0"/>
              </a:rPr>
              <a:t>And what </a:t>
            </a:r>
            <a:r>
              <a:rPr lang="en-US" sz="3000" b="1" dirty="0">
                <a:solidFill>
                  <a:srgbClr val="FFFF00"/>
                </a:solidFill>
                <a:latin typeface="Times New Roman" panose="02020603050405020304" pitchFamily="18" charset="0"/>
                <a:cs typeface="Times New Roman" panose="02020603050405020304" pitchFamily="18" charset="0"/>
              </a:rPr>
              <a:t>accord</a:t>
            </a:r>
            <a:r>
              <a:rPr lang="en-US" sz="3000" dirty="0">
                <a:solidFill>
                  <a:schemeClr val="bg1"/>
                </a:solidFill>
                <a:latin typeface="Times New Roman" panose="02020603050405020304" pitchFamily="18" charset="0"/>
                <a:cs typeface="Times New Roman" panose="02020603050405020304" pitchFamily="18" charset="0"/>
              </a:rPr>
              <a:t> has Christ with Belial? Or what </a:t>
            </a:r>
            <a:r>
              <a:rPr lang="en-US" sz="3000" b="1" dirty="0">
                <a:solidFill>
                  <a:srgbClr val="FFFF00"/>
                </a:solidFill>
                <a:latin typeface="Times New Roman" panose="02020603050405020304" pitchFamily="18" charset="0"/>
                <a:cs typeface="Times New Roman" panose="02020603050405020304" pitchFamily="18" charset="0"/>
              </a:rPr>
              <a:t>part</a:t>
            </a:r>
            <a:r>
              <a:rPr lang="en-US" sz="3000" dirty="0">
                <a:solidFill>
                  <a:schemeClr val="bg1"/>
                </a:solidFill>
                <a:latin typeface="Times New Roman" panose="02020603050405020304" pitchFamily="18" charset="0"/>
                <a:cs typeface="Times New Roman" panose="02020603050405020304" pitchFamily="18" charset="0"/>
              </a:rPr>
              <a:t> has a believer with an unbeliever? </a:t>
            </a:r>
            <a:r>
              <a:rPr lang="en-US" sz="3000" b="1" baseline="30000" dirty="0">
                <a:solidFill>
                  <a:schemeClr val="bg1"/>
                </a:solidFill>
                <a:latin typeface="Times New Roman" panose="02020603050405020304" pitchFamily="18" charset="0"/>
                <a:cs typeface="Times New Roman" panose="02020603050405020304" pitchFamily="18" charset="0"/>
              </a:rPr>
              <a:t>16 </a:t>
            </a:r>
            <a:r>
              <a:rPr lang="en-US" sz="3000" dirty="0">
                <a:solidFill>
                  <a:schemeClr val="bg1"/>
                </a:solidFill>
                <a:latin typeface="Times New Roman" panose="02020603050405020304" pitchFamily="18" charset="0"/>
                <a:cs typeface="Times New Roman" panose="02020603050405020304" pitchFamily="18" charset="0"/>
              </a:rPr>
              <a:t>And what agreement has the temple of God with idols? For </a:t>
            </a:r>
            <a:r>
              <a:rPr lang="en-US" sz="3000" dirty="0" smtClean="0">
                <a:solidFill>
                  <a:schemeClr val="bg1"/>
                </a:solidFill>
                <a:latin typeface="Times New Roman" panose="02020603050405020304" pitchFamily="18" charset="0"/>
                <a:cs typeface="Times New Roman" panose="02020603050405020304" pitchFamily="18" charset="0"/>
              </a:rPr>
              <a:t>you are </a:t>
            </a:r>
            <a:r>
              <a:rPr lang="en-US" sz="3000" dirty="0">
                <a:solidFill>
                  <a:schemeClr val="bg1"/>
                </a:solidFill>
                <a:latin typeface="Times New Roman" panose="02020603050405020304" pitchFamily="18" charset="0"/>
                <a:cs typeface="Times New Roman" panose="02020603050405020304" pitchFamily="18" charset="0"/>
              </a:rPr>
              <a:t>the temple of the living God. As God has said</a:t>
            </a:r>
            <a:r>
              <a:rPr lang="en-US" sz="3000" dirty="0" smtClean="0">
                <a:solidFill>
                  <a:schemeClr val="bg1"/>
                </a:solidFill>
                <a:latin typeface="Times New Roman" panose="02020603050405020304" pitchFamily="18" charset="0"/>
                <a:cs typeface="Times New Roman" panose="02020603050405020304" pitchFamily="18" charset="0"/>
              </a:rPr>
              <a:t>: “</a:t>
            </a:r>
            <a:r>
              <a:rPr lang="en-US" sz="3000" dirty="0">
                <a:solidFill>
                  <a:schemeClr val="bg1"/>
                </a:solidFill>
                <a:latin typeface="Times New Roman" panose="02020603050405020304" pitchFamily="18" charset="0"/>
                <a:cs typeface="Times New Roman" panose="02020603050405020304" pitchFamily="18" charset="0"/>
              </a:rPr>
              <a:t>I will dwell in </a:t>
            </a:r>
            <a:r>
              <a:rPr lang="en-US" sz="3000" dirty="0" smtClean="0">
                <a:solidFill>
                  <a:schemeClr val="bg1"/>
                </a:solidFill>
                <a:latin typeface="Times New Roman" panose="02020603050405020304" pitchFamily="18" charset="0"/>
                <a:cs typeface="Times New Roman" panose="02020603050405020304" pitchFamily="18" charset="0"/>
              </a:rPr>
              <a:t>them and </a:t>
            </a:r>
            <a:r>
              <a:rPr lang="en-US" sz="3000" dirty="0">
                <a:solidFill>
                  <a:schemeClr val="bg1"/>
                </a:solidFill>
                <a:latin typeface="Times New Roman" panose="02020603050405020304" pitchFamily="18" charset="0"/>
                <a:cs typeface="Times New Roman" panose="02020603050405020304" pitchFamily="18" charset="0"/>
              </a:rPr>
              <a:t>walk among them</a:t>
            </a:r>
            <a:r>
              <a:rPr lang="en-US" sz="3000" dirty="0" smtClean="0">
                <a:solidFill>
                  <a:schemeClr val="bg1"/>
                </a:solidFill>
                <a:latin typeface="Times New Roman" panose="02020603050405020304" pitchFamily="18" charset="0"/>
                <a:cs typeface="Times New Roman" panose="02020603050405020304" pitchFamily="18" charset="0"/>
              </a:rPr>
              <a:t>. I </a:t>
            </a:r>
            <a:r>
              <a:rPr lang="en-US" sz="3000" dirty="0">
                <a:solidFill>
                  <a:schemeClr val="bg1"/>
                </a:solidFill>
                <a:latin typeface="Times New Roman" panose="02020603050405020304" pitchFamily="18" charset="0"/>
                <a:cs typeface="Times New Roman" panose="02020603050405020304" pitchFamily="18" charset="0"/>
              </a:rPr>
              <a:t>will be their </a:t>
            </a:r>
            <a:r>
              <a:rPr lang="en-US" sz="3000" dirty="0" smtClean="0">
                <a:solidFill>
                  <a:schemeClr val="bg1"/>
                </a:solidFill>
                <a:latin typeface="Times New Roman" panose="02020603050405020304" pitchFamily="18" charset="0"/>
                <a:cs typeface="Times New Roman" panose="02020603050405020304" pitchFamily="18" charset="0"/>
              </a:rPr>
              <a:t>God, and </a:t>
            </a:r>
            <a:r>
              <a:rPr lang="en-US" sz="3000" dirty="0">
                <a:solidFill>
                  <a:schemeClr val="bg1"/>
                </a:solidFill>
                <a:latin typeface="Times New Roman" panose="02020603050405020304" pitchFamily="18" charset="0"/>
                <a:cs typeface="Times New Roman" panose="02020603050405020304" pitchFamily="18" charset="0"/>
              </a:rPr>
              <a:t>they shall be My </a:t>
            </a:r>
            <a:r>
              <a:rPr lang="en-US" sz="3000" dirty="0" smtClean="0">
                <a:solidFill>
                  <a:schemeClr val="bg1"/>
                </a:solidFill>
                <a:latin typeface="Times New Roman" panose="02020603050405020304" pitchFamily="18" charset="0"/>
                <a:cs typeface="Times New Roman" panose="02020603050405020304" pitchFamily="18" charset="0"/>
              </a:rPr>
              <a:t>people.” </a:t>
            </a:r>
            <a:r>
              <a:rPr lang="en-US" sz="3000" b="1" baseline="30000" dirty="0" smtClean="0">
                <a:solidFill>
                  <a:schemeClr val="bg1"/>
                </a:solidFill>
                <a:latin typeface="Times New Roman" panose="02020603050405020304" pitchFamily="18" charset="0"/>
                <a:cs typeface="Times New Roman" panose="02020603050405020304" pitchFamily="18" charset="0"/>
              </a:rPr>
              <a:t>17</a:t>
            </a:r>
            <a:r>
              <a:rPr lang="en-US" sz="3000" b="1" baseline="30000" dirty="0">
                <a:solidFill>
                  <a:schemeClr val="bg1"/>
                </a:solidFill>
                <a:latin typeface="Times New Roman" panose="02020603050405020304" pitchFamily="18" charset="0"/>
                <a:cs typeface="Times New Roman" panose="02020603050405020304" pitchFamily="18" charset="0"/>
              </a:rPr>
              <a:t> </a:t>
            </a:r>
            <a:r>
              <a:rPr lang="en-US" sz="3000" dirty="0" smtClean="0">
                <a:solidFill>
                  <a:schemeClr val="bg1"/>
                </a:solidFill>
                <a:latin typeface="Times New Roman" panose="02020603050405020304" pitchFamily="18" charset="0"/>
                <a:cs typeface="Times New Roman" panose="02020603050405020304" pitchFamily="18" charset="0"/>
              </a:rPr>
              <a:t>Therefore, “</a:t>
            </a:r>
            <a:r>
              <a:rPr lang="en-US" sz="3000" dirty="0">
                <a:solidFill>
                  <a:schemeClr val="bg1"/>
                </a:solidFill>
                <a:latin typeface="Times New Roman" panose="02020603050405020304" pitchFamily="18" charset="0"/>
                <a:cs typeface="Times New Roman" panose="02020603050405020304" pitchFamily="18" charset="0"/>
              </a:rPr>
              <a:t>Come out from among </a:t>
            </a:r>
            <a:r>
              <a:rPr lang="en-US" sz="3000" dirty="0" smtClean="0">
                <a:solidFill>
                  <a:schemeClr val="bg1"/>
                </a:solidFill>
                <a:latin typeface="Times New Roman" panose="02020603050405020304" pitchFamily="18" charset="0"/>
                <a:cs typeface="Times New Roman" panose="02020603050405020304" pitchFamily="18" charset="0"/>
              </a:rPr>
              <a:t>them and </a:t>
            </a:r>
            <a:r>
              <a:rPr lang="en-US" sz="3000" dirty="0">
                <a:solidFill>
                  <a:schemeClr val="bg1"/>
                </a:solidFill>
                <a:latin typeface="Times New Roman" panose="02020603050405020304" pitchFamily="18" charset="0"/>
                <a:cs typeface="Times New Roman" panose="02020603050405020304" pitchFamily="18" charset="0"/>
              </a:rPr>
              <a:t>be separate, says the Lord</a:t>
            </a:r>
            <a:r>
              <a:rPr lang="en-US" sz="3000" dirty="0" smtClean="0">
                <a:solidFill>
                  <a:schemeClr val="bg1"/>
                </a:solidFill>
                <a:latin typeface="Times New Roman" panose="02020603050405020304" pitchFamily="18" charset="0"/>
                <a:cs typeface="Times New Roman" panose="02020603050405020304" pitchFamily="18" charset="0"/>
              </a:rPr>
              <a:t>. Do </a:t>
            </a:r>
            <a:r>
              <a:rPr lang="en-US" sz="3000" dirty="0">
                <a:solidFill>
                  <a:schemeClr val="bg1"/>
                </a:solidFill>
                <a:latin typeface="Times New Roman" panose="02020603050405020304" pitchFamily="18" charset="0"/>
                <a:cs typeface="Times New Roman" panose="02020603050405020304" pitchFamily="18" charset="0"/>
              </a:rPr>
              <a:t>not touch what is unclean</a:t>
            </a:r>
            <a:r>
              <a:rPr lang="en-US" sz="3000" dirty="0" smtClean="0">
                <a:solidFill>
                  <a:schemeClr val="bg1"/>
                </a:solidFill>
                <a:latin typeface="Times New Roman" panose="02020603050405020304" pitchFamily="18" charset="0"/>
                <a:cs typeface="Times New Roman" panose="02020603050405020304" pitchFamily="18" charset="0"/>
              </a:rPr>
              <a:t>, and </a:t>
            </a:r>
            <a:r>
              <a:rPr lang="en-US" sz="3000" dirty="0">
                <a:solidFill>
                  <a:schemeClr val="bg1"/>
                </a:solidFill>
                <a:latin typeface="Times New Roman" panose="02020603050405020304" pitchFamily="18" charset="0"/>
                <a:cs typeface="Times New Roman" panose="02020603050405020304" pitchFamily="18" charset="0"/>
              </a:rPr>
              <a:t>I will receive </a:t>
            </a:r>
            <a:r>
              <a:rPr lang="en-US" sz="3000" dirty="0" smtClean="0">
                <a:solidFill>
                  <a:schemeClr val="bg1"/>
                </a:solidFill>
                <a:latin typeface="Times New Roman" panose="02020603050405020304" pitchFamily="18" charset="0"/>
                <a:cs typeface="Times New Roman" panose="02020603050405020304" pitchFamily="18" charset="0"/>
              </a:rPr>
              <a:t>you.” </a:t>
            </a:r>
            <a:r>
              <a:rPr lang="en-US" sz="3000" b="1" baseline="30000" dirty="0" smtClean="0">
                <a:solidFill>
                  <a:schemeClr val="bg1"/>
                </a:solidFill>
                <a:latin typeface="Times New Roman" panose="02020603050405020304" pitchFamily="18" charset="0"/>
                <a:cs typeface="Times New Roman" panose="02020603050405020304" pitchFamily="18" charset="0"/>
              </a:rPr>
              <a:t>18</a:t>
            </a:r>
            <a:r>
              <a:rPr lang="en-US" sz="3000" b="1" baseline="30000" dirty="0">
                <a:solidFill>
                  <a:schemeClr val="bg1"/>
                </a:solidFill>
                <a:latin typeface="Times New Roman" panose="02020603050405020304" pitchFamily="18" charset="0"/>
                <a:cs typeface="Times New Roman" panose="02020603050405020304" pitchFamily="18" charset="0"/>
              </a:rPr>
              <a:t> </a:t>
            </a:r>
            <a:r>
              <a:rPr lang="en-US" sz="3000" dirty="0">
                <a:solidFill>
                  <a:schemeClr val="bg1"/>
                </a:solidFill>
                <a:latin typeface="Times New Roman" panose="02020603050405020304" pitchFamily="18" charset="0"/>
                <a:cs typeface="Times New Roman" panose="02020603050405020304" pitchFamily="18" charset="0"/>
              </a:rPr>
              <a:t>“I will be a Father to you</a:t>
            </a:r>
            <a:r>
              <a:rPr lang="en-US" sz="3000" dirty="0" smtClean="0">
                <a:solidFill>
                  <a:schemeClr val="bg1"/>
                </a:solidFill>
                <a:latin typeface="Times New Roman" panose="02020603050405020304" pitchFamily="18" charset="0"/>
                <a:cs typeface="Times New Roman" panose="02020603050405020304" pitchFamily="18" charset="0"/>
              </a:rPr>
              <a:t>, and </a:t>
            </a:r>
            <a:r>
              <a:rPr lang="en-US" sz="3000" dirty="0">
                <a:solidFill>
                  <a:schemeClr val="bg1"/>
                </a:solidFill>
                <a:latin typeface="Times New Roman" panose="02020603050405020304" pitchFamily="18" charset="0"/>
                <a:cs typeface="Times New Roman" panose="02020603050405020304" pitchFamily="18" charset="0"/>
              </a:rPr>
              <a:t>you shall be My sons and daughters</a:t>
            </a:r>
            <a:r>
              <a:rPr lang="en-US" sz="3000" dirty="0" smtClean="0">
                <a:solidFill>
                  <a:schemeClr val="bg1"/>
                </a:solidFill>
                <a:latin typeface="Times New Roman" panose="02020603050405020304" pitchFamily="18" charset="0"/>
                <a:cs typeface="Times New Roman" panose="02020603050405020304" pitchFamily="18" charset="0"/>
              </a:rPr>
              <a:t>, says </a:t>
            </a:r>
            <a:r>
              <a:rPr lang="en-US" sz="3000" dirty="0">
                <a:solidFill>
                  <a:schemeClr val="bg1"/>
                </a:solidFill>
                <a:latin typeface="Times New Roman" panose="02020603050405020304" pitchFamily="18" charset="0"/>
                <a:cs typeface="Times New Roman" panose="02020603050405020304" pitchFamily="18" charset="0"/>
              </a:rPr>
              <a:t>the L</a:t>
            </a:r>
            <a:r>
              <a:rPr lang="en-US" sz="3000" cap="small" dirty="0">
                <a:solidFill>
                  <a:schemeClr val="bg1"/>
                </a:solidFill>
                <a:latin typeface="Times New Roman" panose="02020603050405020304" pitchFamily="18" charset="0"/>
                <a:cs typeface="Times New Roman" panose="02020603050405020304" pitchFamily="18" charset="0"/>
              </a:rPr>
              <a:t>ord</a:t>
            </a:r>
            <a:r>
              <a:rPr lang="en-US" sz="3000" dirty="0">
                <a:solidFill>
                  <a:schemeClr val="bg1"/>
                </a:solidFill>
                <a:latin typeface="Times New Roman" panose="02020603050405020304" pitchFamily="18" charset="0"/>
                <a:cs typeface="Times New Roman" panose="02020603050405020304" pitchFamily="18" charset="0"/>
              </a:rPr>
              <a:t> Almighty</a:t>
            </a:r>
            <a:r>
              <a:rPr lang="en-US" sz="3000" dirty="0" smtClean="0">
                <a:solidFill>
                  <a:schemeClr val="bg1"/>
                </a:solidFill>
                <a:latin typeface="Times New Roman" panose="02020603050405020304" pitchFamily="18" charset="0"/>
                <a:cs typeface="Times New Roman" panose="02020603050405020304" pitchFamily="18" charset="0"/>
              </a:rPr>
              <a:t>.”</a:t>
            </a:r>
            <a:endParaRPr lang="en-US" sz="3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43754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228600"/>
            <a:ext cx="7772400" cy="1143000"/>
          </a:xfrm>
        </p:spPr>
        <p:txBody>
          <a:bodyPr/>
          <a:lstStyle/>
          <a:p>
            <a:r>
              <a:rPr lang="en-US" altLang="en-US" b="1" dirty="0">
                <a:solidFill>
                  <a:srgbClr val="FFFF00"/>
                </a:solidFill>
              </a:rPr>
              <a:t>2 Corinthians 6:14-16</a:t>
            </a:r>
            <a:endParaRPr lang="en-US" altLang="en-US" dirty="0">
              <a:solidFill>
                <a:srgbClr val="FFFF00"/>
              </a:solidFill>
            </a:endParaRPr>
          </a:p>
        </p:txBody>
      </p:sp>
      <p:sp>
        <p:nvSpPr>
          <p:cNvPr id="21507" name="Text Box 3"/>
          <p:cNvSpPr txBox="1">
            <a:spLocks noChangeArrowheads="1"/>
          </p:cNvSpPr>
          <p:nvPr/>
        </p:nvSpPr>
        <p:spPr bwMode="auto">
          <a:xfrm>
            <a:off x="152400" y="723900"/>
            <a:ext cx="8915400" cy="6093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3000" b="1" baseline="30000" dirty="0">
                <a:solidFill>
                  <a:schemeClr val="bg1"/>
                </a:solidFill>
                <a:latin typeface="Times New Roman" panose="02020603050405020304" pitchFamily="18" charset="0"/>
                <a:cs typeface="Times New Roman" panose="02020603050405020304" pitchFamily="18" charset="0"/>
              </a:rPr>
              <a:t>14 </a:t>
            </a:r>
            <a:r>
              <a:rPr lang="en-US" sz="3000" dirty="0">
                <a:solidFill>
                  <a:schemeClr val="bg1"/>
                </a:solidFill>
                <a:latin typeface="Times New Roman" panose="02020603050405020304" pitchFamily="18" charset="0"/>
                <a:cs typeface="Times New Roman" panose="02020603050405020304" pitchFamily="18" charset="0"/>
              </a:rPr>
              <a:t>Do not be unequally </a:t>
            </a:r>
            <a:r>
              <a:rPr lang="en-US" sz="3000" b="1" dirty="0">
                <a:solidFill>
                  <a:srgbClr val="FFFF00"/>
                </a:solidFill>
                <a:latin typeface="Times New Roman" panose="02020603050405020304" pitchFamily="18" charset="0"/>
                <a:cs typeface="Times New Roman" panose="02020603050405020304" pitchFamily="18" charset="0"/>
              </a:rPr>
              <a:t>yoked</a:t>
            </a:r>
            <a:r>
              <a:rPr lang="en-US" sz="3000" dirty="0">
                <a:solidFill>
                  <a:schemeClr val="bg1"/>
                </a:solidFill>
                <a:latin typeface="Times New Roman" panose="02020603050405020304" pitchFamily="18" charset="0"/>
                <a:cs typeface="Times New Roman" panose="02020603050405020304" pitchFamily="18" charset="0"/>
              </a:rPr>
              <a:t> together with unbelievers. For what </a:t>
            </a:r>
            <a:r>
              <a:rPr lang="en-US" sz="3000" b="1" dirty="0">
                <a:solidFill>
                  <a:srgbClr val="FFFF00"/>
                </a:solidFill>
                <a:latin typeface="Times New Roman" panose="02020603050405020304" pitchFamily="18" charset="0"/>
                <a:cs typeface="Times New Roman" panose="02020603050405020304" pitchFamily="18" charset="0"/>
              </a:rPr>
              <a:t>fellowship</a:t>
            </a:r>
            <a:r>
              <a:rPr lang="en-US" sz="3000" dirty="0">
                <a:solidFill>
                  <a:schemeClr val="bg1"/>
                </a:solidFill>
                <a:latin typeface="Times New Roman" panose="02020603050405020304" pitchFamily="18" charset="0"/>
                <a:cs typeface="Times New Roman" panose="02020603050405020304" pitchFamily="18" charset="0"/>
              </a:rPr>
              <a:t> has righteousness with lawlessness? And what </a:t>
            </a:r>
            <a:r>
              <a:rPr lang="en-US" sz="3000" b="1" dirty="0">
                <a:solidFill>
                  <a:srgbClr val="FFFF00"/>
                </a:solidFill>
                <a:latin typeface="Times New Roman" panose="02020603050405020304" pitchFamily="18" charset="0"/>
                <a:cs typeface="Times New Roman" panose="02020603050405020304" pitchFamily="18" charset="0"/>
              </a:rPr>
              <a:t>communion</a:t>
            </a:r>
            <a:r>
              <a:rPr lang="en-US" sz="3000" dirty="0">
                <a:solidFill>
                  <a:schemeClr val="bg1"/>
                </a:solidFill>
                <a:latin typeface="Times New Roman" panose="02020603050405020304" pitchFamily="18" charset="0"/>
                <a:cs typeface="Times New Roman" panose="02020603050405020304" pitchFamily="18" charset="0"/>
              </a:rPr>
              <a:t> has light with darkness? </a:t>
            </a:r>
            <a:r>
              <a:rPr lang="en-US" sz="3000" b="1" baseline="30000" dirty="0">
                <a:solidFill>
                  <a:schemeClr val="bg1"/>
                </a:solidFill>
                <a:latin typeface="Times New Roman" panose="02020603050405020304" pitchFamily="18" charset="0"/>
                <a:cs typeface="Times New Roman" panose="02020603050405020304" pitchFamily="18" charset="0"/>
              </a:rPr>
              <a:t>15 </a:t>
            </a:r>
            <a:r>
              <a:rPr lang="en-US" sz="3000" dirty="0">
                <a:solidFill>
                  <a:schemeClr val="bg1"/>
                </a:solidFill>
                <a:latin typeface="Times New Roman" panose="02020603050405020304" pitchFamily="18" charset="0"/>
                <a:cs typeface="Times New Roman" panose="02020603050405020304" pitchFamily="18" charset="0"/>
              </a:rPr>
              <a:t>And what </a:t>
            </a:r>
            <a:r>
              <a:rPr lang="en-US" sz="3000" b="1" dirty="0">
                <a:solidFill>
                  <a:srgbClr val="FFFF00"/>
                </a:solidFill>
                <a:latin typeface="Times New Roman" panose="02020603050405020304" pitchFamily="18" charset="0"/>
                <a:cs typeface="Times New Roman" panose="02020603050405020304" pitchFamily="18" charset="0"/>
              </a:rPr>
              <a:t>accord</a:t>
            </a:r>
            <a:r>
              <a:rPr lang="en-US" sz="3000" dirty="0">
                <a:solidFill>
                  <a:schemeClr val="bg1"/>
                </a:solidFill>
                <a:latin typeface="Times New Roman" panose="02020603050405020304" pitchFamily="18" charset="0"/>
                <a:cs typeface="Times New Roman" panose="02020603050405020304" pitchFamily="18" charset="0"/>
              </a:rPr>
              <a:t> has Christ with Belial? Or what </a:t>
            </a:r>
            <a:r>
              <a:rPr lang="en-US" sz="3000" b="1" dirty="0">
                <a:solidFill>
                  <a:srgbClr val="FFFF00"/>
                </a:solidFill>
                <a:latin typeface="Times New Roman" panose="02020603050405020304" pitchFamily="18" charset="0"/>
                <a:cs typeface="Times New Roman" panose="02020603050405020304" pitchFamily="18" charset="0"/>
              </a:rPr>
              <a:t>part</a:t>
            </a:r>
            <a:r>
              <a:rPr lang="en-US" sz="3000" dirty="0">
                <a:solidFill>
                  <a:schemeClr val="bg1"/>
                </a:solidFill>
                <a:latin typeface="Times New Roman" panose="02020603050405020304" pitchFamily="18" charset="0"/>
                <a:cs typeface="Times New Roman" panose="02020603050405020304" pitchFamily="18" charset="0"/>
              </a:rPr>
              <a:t> has a believer with an unbeliever? </a:t>
            </a:r>
            <a:r>
              <a:rPr lang="en-US" sz="3000" b="1" baseline="30000" dirty="0">
                <a:solidFill>
                  <a:schemeClr val="bg1"/>
                </a:solidFill>
                <a:latin typeface="Times New Roman" panose="02020603050405020304" pitchFamily="18" charset="0"/>
                <a:cs typeface="Times New Roman" panose="02020603050405020304" pitchFamily="18" charset="0"/>
              </a:rPr>
              <a:t>16 </a:t>
            </a:r>
            <a:r>
              <a:rPr lang="en-US" sz="3000" dirty="0">
                <a:solidFill>
                  <a:schemeClr val="bg1"/>
                </a:solidFill>
                <a:latin typeface="Times New Roman" panose="02020603050405020304" pitchFamily="18" charset="0"/>
                <a:cs typeface="Times New Roman" panose="02020603050405020304" pitchFamily="18" charset="0"/>
              </a:rPr>
              <a:t>And what </a:t>
            </a:r>
            <a:r>
              <a:rPr lang="en-US" sz="3000" b="1" dirty="0">
                <a:solidFill>
                  <a:srgbClr val="FFFF00"/>
                </a:solidFill>
                <a:latin typeface="Times New Roman" panose="02020603050405020304" pitchFamily="18" charset="0"/>
                <a:cs typeface="Times New Roman" panose="02020603050405020304" pitchFamily="18" charset="0"/>
              </a:rPr>
              <a:t>agreement</a:t>
            </a:r>
            <a:r>
              <a:rPr lang="en-US" sz="3000" dirty="0">
                <a:solidFill>
                  <a:schemeClr val="bg1"/>
                </a:solidFill>
                <a:latin typeface="Times New Roman" panose="02020603050405020304" pitchFamily="18" charset="0"/>
                <a:cs typeface="Times New Roman" panose="02020603050405020304" pitchFamily="18" charset="0"/>
              </a:rPr>
              <a:t> has the temple of God with idols? For </a:t>
            </a:r>
            <a:r>
              <a:rPr lang="en-US" sz="3000" dirty="0" smtClean="0">
                <a:solidFill>
                  <a:schemeClr val="bg1"/>
                </a:solidFill>
                <a:latin typeface="Times New Roman" panose="02020603050405020304" pitchFamily="18" charset="0"/>
                <a:cs typeface="Times New Roman" panose="02020603050405020304" pitchFamily="18" charset="0"/>
              </a:rPr>
              <a:t>you are </a:t>
            </a:r>
            <a:r>
              <a:rPr lang="en-US" sz="3000" dirty="0">
                <a:solidFill>
                  <a:schemeClr val="bg1"/>
                </a:solidFill>
                <a:latin typeface="Times New Roman" panose="02020603050405020304" pitchFamily="18" charset="0"/>
                <a:cs typeface="Times New Roman" panose="02020603050405020304" pitchFamily="18" charset="0"/>
              </a:rPr>
              <a:t>the temple of the living God. As God has said</a:t>
            </a:r>
            <a:r>
              <a:rPr lang="en-US" sz="3000" dirty="0" smtClean="0">
                <a:solidFill>
                  <a:schemeClr val="bg1"/>
                </a:solidFill>
                <a:latin typeface="Times New Roman" panose="02020603050405020304" pitchFamily="18" charset="0"/>
                <a:cs typeface="Times New Roman" panose="02020603050405020304" pitchFamily="18" charset="0"/>
              </a:rPr>
              <a:t>: “</a:t>
            </a:r>
            <a:r>
              <a:rPr lang="en-US" sz="3000" dirty="0">
                <a:solidFill>
                  <a:schemeClr val="bg1"/>
                </a:solidFill>
                <a:latin typeface="Times New Roman" panose="02020603050405020304" pitchFamily="18" charset="0"/>
                <a:cs typeface="Times New Roman" panose="02020603050405020304" pitchFamily="18" charset="0"/>
              </a:rPr>
              <a:t>I will dwell in </a:t>
            </a:r>
            <a:r>
              <a:rPr lang="en-US" sz="3000" dirty="0" smtClean="0">
                <a:solidFill>
                  <a:schemeClr val="bg1"/>
                </a:solidFill>
                <a:latin typeface="Times New Roman" panose="02020603050405020304" pitchFamily="18" charset="0"/>
                <a:cs typeface="Times New Roman" panose="02020603050405020304" pitchFamily="18" charset="0"/>
              </a:rPr>
              <a:t>them and </a:t>
            </a:r>
            <a:r>
              <a:rPr lang="en-US" sz="3000" dirty="0">
                <a:solidFill>
                  <a:schemeClr val="bg1"/>
                </a:solidFill>
                <a:latin typeface="Times New Roman" panose="02020603050405020304" pitchFamily="18" charset="0"/>
                <a:cs typeface="Times New Roman" panose="02020603050405020304" pitchFamily="18" charset="0"/>
              </a:rPr>
              <a:t>walk among them</a:t>
            </a:r>
            <a:r>
              <a:rPr lang="en-US" sz="3000" dirty="0" smtClean="0">
                <a:solidFill>
                  <a:schemeClr val="bg1"/>
                </a:solidFill>
                <a:latin typeface="Times New Roman" panose="02020603050405020304" pitchFamily="18" charset="0"/>
                <a:cs typeface="Times New Roman" panose="02020603050405020304" pitchFamily="18" charset="0"/>
              </a:rPr>
              <a:t>. I </a:t>
            </a:r>
            <a:r>
              <a:rPr lang="en-US" sz="3000" dirty="0">
                <a:solidFill>
                  <a:schemeClr val="bg1"/>
                </a:solidFill>
                <a:latin typeface="Times New Roman" panose="02020603050405020304" pitchFamily="18" charset="0"/>
                <a:cs typeface="Times New Roman" panose="02020603050405020304" pitchFamily="18" charset="0"/>
              </a:rPr>
              <a:t>will be their </a:t>
            </a:r>
            <a:r>
              <a:rPr lang="en-US" sz="3000" dirty="0" smtClean="0">
                <a:solidFill>
                  <a:schemeClr val="bg1"/>
                </a:solidFill>
                <a:latin typeface="Times New Roman" panose="02020603050405020304" pitchFamily="18" charset="0"/>
                <a:cs typeface="Times New Roman" panose="02020603050405020304" pitchFamily="18" charset="0"/>
              </a:rPr>
              <a:t>God, and </a:t>
            </a:r>
            <a:r>
              <a:rPr lang="en-US" sz="3000" dirty="0">
                <a:solidFill>
                  <a:schemeClr val="bg1"/>
                </a:solidFill>
                <a:latin typeface="Times New Roman" panose="02020603050405020304" pitchFamily="18" charset="0"/>
                <a:cs typeface="Times New Roman" panose="02020603050405020304" pitchFamily="18" charset="0"/>
              </a:rPr>
              <a:t>they shall be My </a:t>
            </a:r>
            <a:r>
              <a:rPr lang="en-US" sz="3000" dirty="0" smtClean="0">
                <a:solidFill>
                  <a:schemeClr val="bg1"/>
                </a:solidFill>
                <a:latin typeface="Times New Roman" panose="02020603050405020304" pitchFamily="18" charset="0"/>
                <a:cs typeface="Times New Roman" panose="02020603050405020304" pitchFamily="18" charset="0"/>
              </a:rPr>
              <a:t>people.” </a:t>
            </a:r>
            <a:r>
              <a:rPr lang="en-US" sz="3000" b="1" baseline="30000" dirty="0" smtClean="0">
                <a:solidFill>
                  <a:schemeClr val="bg1"/>
                </a:solidFill>
                <a:latin typeface="Times New Roman" panose="02020603050405020304" pitchFamily="18" charset="0"/>
                <a:cs typeface="Times New Roman" panose="02020603050405020304" pitchFamily="18" charset="0"/>
              </a:rPr>
              <a:t>17</a:t>
            </a:r>
            <a:r>
              <a:rPr lang="en-US" sz="3000" b="1" baseline="30000" dirty="0">
                <a:solidFill>
                  <a:schemeClr val="bg1"/>
                </a:solidFill>
                <a:latin typeface="Times New Roman" panose="02020603050405020304" pitchFamily="18" charset="0"/>
                <a:cs typeface="Times New Roman" panose="02020603050405020304" pitchFamily="18" charset="0"/>
              </a:rPr>
              <a:t> </a:t>
            </a:r>
            <a:r>
              <a:rPr lang="en-US" sz="3000" dirty="0" smtClean="0">
                <a:solidFill>
                  <a:schemeClr val="bg1"/>
                </a:solidFill>
                <a:latin typeface="Times New Roman" panose="02020603050405020304" pitchFamily="18" charset="0"/>
                <a:cs typeface="Times New Roman" panose="02020603050405020304" pitchFamily="18" charset="0"/>
              </a:rPr>
              <a:t>Therefore, “</a:t>
            </a:r>
            <a:r>
              <a:rPr lang="en-US" sz="3000" dirty="0">
                <a:solidFill>
                  <a:schemeClr val="bg1"/>
                </a:solidFill>
                <a:latin typeface="Times New Roman" panose="02020603050405020304" pitchFamily="18" charset="0"/>
                <a:cs typeface="Times New Roman" panose="02020603050405020304" pitchFamily="18" charset="0"/>
              </a:rPr>
              <a:t>Come out from among </a:t>
            </a:r>
            <a:r>
              <a:rPr lang="en-US" sz="3000" dirty="0" smtClean="0">
                <a:solidFill>
                  <a:schemeClr val="bg1"/>
                </a:solidFill>
                <a:latin typeface="Times New Roman" panose="02020603050405020304" pitchFamily="18" charset="0"/>
                <a:cs typeface="Times New Roman" panose="02020603050405020304" pitchFamily="18" charset="0"/>
              </a:rPr>
              <a:t>them and </a:t>
            </a:r>
            <a:r>
              <a:rPr lang="en-US" sz="3000" dirty="0">
                <a:solidFill>
                  <a:schemeClr val="bg1"/>
                </a:solidFill>
                <a:latin typeface="Times New Roman" panose="02020603050405020304" pitchFamily="18" charset="0"/>
                <a:cs typeface="Times New Roman" panose="02020603050405020304" pitchFamily="18" charset="0"/>
              </a:rPr>
              <a:t>be separate, says the Lord</a:t>
            </a:r>
            <a:r>
              <a:rPr lang="en-US" sz="3000" dirty="0" smtClean="0">
                <a:solidFill>
                  <a:schemeClr val="bg1"/>
                </a:solidFill>
                <a:latin typeface="Times New Roman" panose="02020603050405020304" pitchFamily="18" charset="0"/>
                <a:cs typeface="Times New Roman" panose="02020603050405020304" pitchFamily="18" charset="0"/>
              </a:rPr>
              <a:t>. Do </a:t>
            </a:r>
            <a:r>
              <a:rPr lang="en-US" sz="3000" dirty="0">
                <a:solidFill>
                  <a:schemeClr val="bg1"/>
                </a:solidFill>
                <a:latin typeface="Times New Roman" panose="02020603050405020304" pitchFamily="18" charset="0"/>
                <a:cs typeface="Times New Roman" panose="02020603050405020304" pitchFamily="18" charset="0"/>
              </a:rPr>
              <a:t>not touch what is unclean</a:t>
            </a:r>
            <a:r>
              <a:rPr lang="en-US" sz="3000" dirty="0" smtClean="0">
                <a:solidFill>
                  <a:schemeClr val="bg1"/>
                </a:solidFill>
                <a:latin typeface="Times New Roman" panose="02020603050405020304" pitchFamily="18" charset="0"/>
                <a:cs typeface="Times New Roman" panose="02020603050405020304" pitchFamily="18" charset="0"/>
              </a:rPr>
              <a:t>, and </a:t>
            </a:r>
            <a:r>
              <a:rPr lang="en-US" sz="3000" dirty="0">
                <a:solidFill>
                  <a:schemeClr val="bg1"/>
                </a:solidFill>
                <a:latin typeface="Times New Roman" panose="02020603050405020304" pitchFamily="18" charset="0"/>
                <a:cs typeface="Times New Roman" panose="02020603050405020304" pitchFamily="18" charset="0"/>
              </a:rPr>
              <a:t>I will receive </a:t>
            </a:r>
            <a:r>
              <a:rPr lang="en-US" sz="3000" dirty="0" smtClean="0">
                <a:solidFill>
                  <a:schemeClr val="bg1"/>
                </a:solidFill>
                <a:latin typeface="Times New Roman" panose="02020603050405020304" pitchFamily="18" charset="0"/>
                <a:cs typeface="Times New Roman" panose="02020603050405020304" pitchFamily="18" charset="0"/>
              </a:rPr>
              <a:t>you.” </a:t>
            </a:r>
            <a:r>
              <a:rPr lang="en-US" sz="3000" b="1" baseline="30000" dirty="0" smtClean="0">
                <a:solidFill>
                  <a:schemeClr val="bg1"/>
                </a:solidFill>
                <a:latin typeface="Times New Roman" panose="02020603050405020304" pitchFamily="18" charset="0"/>
                <a:cs typeface="Times New Roman" panose="02020603050405020304" pitchFamily="18" charset="0"/>
              </a:rPr>
              <a:t>18</a:t>
            </a:r>
            <a:r>
              <a:rPr lang="en-US" sz="3000" b="1" baseline="30000" dirty="0">
                <a:solidFill>
                  <a:schemeClr val="bg1"/>
                </a:solidFill>
                <a:latin typeface="Times New Roman" panose="02020603050405020304" pitchFamily="18" charset="0"/>
                <a:cs typeface="Times New Roman" panose="02020603050405020304" pitchFamily="18" charset="0"/>
              </a:rPr>
              <a:t> </a:t>
            </a:r>
            <a:r>
              <a:rPr lang="en-US" sz="3000" dirty="0">
                <a:solidFill>
                  <a:schemeClr val="bg1"/>
                </a:solidFill>
                <a:latin typeface="Times New Roman" panose="02020603050405020304" pitchFamily="18" charset="0"/>
                <a:cs typeface="Times New Roman" panose="02020603050405020304" pitchFamily="18" charset="0"/>
              </a:rPr>
              <a:t>“I will be a Father to you</a:t>
            </a:r>
            <a:r>
              <a:rPr lang="en-US" sz="3000" dirty="0" smtClean="0">
                <a:solidFill>
                  <a:schemeClr val="bg1"/>
                </a:solidFill>
                <a:latin typeface="Times New Roman" panose="02020603050405020304" pitchFamily="18" charset="0"/>
                <a:cs typeface="Times New Roman" panose="02020603050405020304" pitchFamily="18" charset="0"/>
              </a:rPr>
              <a:t>, and </a:t>
            </a:r>
            <a:r>
              <a:rPr lang="en-US" sz="3000" dirty="0">
                <a:solidFill>
                  <a:schemeClr val="bg1"/>
                </a:solidFill>
                <a:latin typeface="Times New Roman" panose="02020603050405020304" pitchFamily="18" charset="0"/>
                <a:cs typeface="Times New Roman" panose="02020603050405020304" pitchFamily="18" charset="0"/>
              </a:rPr>
              <a:t>you shall be My sons and daughters</a:t>
            </a:r>
            <a:r>
              <a:rPr lang="en-US" sz="3000" dirty="0" smtClean="0">
                <a:solidFill>
                  <a:schemeClr val="bg1"/>
                </a:solidFill>
                <a:latin typeface="Times New Roman" panose="02020603050405020304" pitchFamily="18" charset="0"/>
                <a:cs typeface="Times New Roman" panose="02020603050405020304" pitchFamily="18" charset="0"/>
              </a:rPr>
              <a:t>, says </a:t>
            </a:r>
            <a:r>
              <a:rPr lang="en-US" sz="3000" dirty="0">
                <a:solidFill>
                  <a:schemeClr val="bg1"/>
                </a:solidFill>
                <a:latin typeface="Times New Roman" panose="02020603050405020304" pitchFamily="18" charset="0"/>
                <a:cs typeface="Times New Roman" panose="02020603050405020304" pitchFamily="18" charset="0"/>
              </a:rPr>
              <a:t>the L</a:t>
            </a:r>
            <a:r>
              <a:rPr lang="en-US" sz="3000" cap="small" dirty="0">
                <a:solidFill>
                  <a:schemeClr val="bg1"/>
                </a:solidFill>
                <a:latin typeface="Times New Roman" panose="02020603050405020304" pitchFamily="18" charset="0"/>
                <a:cs typeface="Times New Roman" panose="02020603050405020304" pitchFamily="18" charset="0"/>
              </a:rPr>
              <a:t>ord</a:t>
            </a:r>
            <a:r>
              <a:rPr lang="en-US" sz="3000" dirty="0">
                <a:solidFill>
                  <a:schemeClr val="bg1"/>
                </a:solidFill>
                <a:latin typeface="Times New Roman" panose="02020603050405020304" pitchFamily="18" charset="0"/>
                <a:cs typeface="Times New Roman" panose="02020603050405020304" pitchFamily="18" charset="0"/>
              </a:rPr>
              <a:t> Almighty</a:t>
            </a:r>
            <a:r>
              <a:rPr lang="en-US" sz="3000" dirty="0" smtClean="0">
                <a:solidFill>
                  <a:schemeClr val="bg1"/>
                </a:solidFill>
                <a:latin typeface="Times New Roman" panose="02020603050405020304" pitchFamily="18" charset="0"/>
                <a:cs typeface="Times New Roman" panose="02020603050405020304" pitchFamily="18" charset="0"/>
              </a:rPr>
              <a:t>.”</a:t>
            </a:r>
            <a:endParaRPr lang="en-US" sz="3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48939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228600"/>
            <a:ext cx="7772400" cy="1143000"/>
          </a:xfrm>
        </p:spPr>
        <p:txBody>
          <a:bodyPr/>
          <a:lstStyle/>
          <a:p>
            <a:r>
              <a:rPr lang="en-US" altLang="en-US" b="1" dirty="0">
                <a:solidFill>
                  <a:srgbClr val="FFFF00"/>
                </a:solidFill>
              </a:rPr>
              <a:t>2 Corinthians 6:14-16</a:t>
            </a:r>
            <a:endParaRPr lang="en-US" altLang="en-US" dirty="0">
              <a:solidFill>
                <a:srgbClr val="FFFF00"/>
              </a:solidFill>
            </a:endParaRPr>
          </a:p>
        </p:txBody>
      </p:sp>
      <p:sp>
        <p:nvSpPr>
          <p:cNvPr id="21507" name="Text Box 3"/>
          <p:cNvSpPr txBox="1">
            <a:spLocks noChangeArrowheads="1"/>
          </p:cNvSpPr>
          <p:nvPr/>
        </p:nvSpPr>
        <p:spPr bwMode="auto">
          <a:xfrm>
            <a:off x="152400" y="723900"/>
            <a:ext cx="8915400" cy="6093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3000" b="1" baseline="30000" dirty="0">
                <a:solidFill>
                  <a:schemeClr val="bg1"/>
                </a:solidFill>
                <a:latin typeface="Times New Roman" panose="02020603050405020304" pitchFamily="18" charset="0"/>
                <a:cs typeface="Times New Roman" panose="02020603050405020304" pitchFamily="18" charset="0"/>
              </a:rPr>
              <a:t>14 </a:t>
            </a:r>
            <a:r>
              <a:rPr lang="en-US" sz="3000" dirty="0">
                <a:solidFill>
                  <a:schemeClr val="bg1"/>
                </a:solidFill>
                <a:latin typeface="Times New Roman" panose="02020603050405020304" pitchFamily="18" charset="0"/>
                <a:cs typeface="Times New Roman" panose="02020603050405020304" pitchFamily="18" charset="0"/>
              </a:rPr>
              <a:t>Do not be unequally </a:t>
            </a:r>
            <a:r>
              <a:rPr lang="en-US" sz="3000" b="1" dirty="0">
                <a:solidFill>
                  <a:srgbClr val="FFFF00"/>
                </a:solidFill>
                <a:latin typeface="Times New Roman" panose="02020603050405020304" pitchFamily="18" charset="0"/>
                <a:cs typeface="Times New Roman" panose="02020603050405020304" pitchFamily="18" charset="0"/>
              </a:rPr>
              <a:t>yoked</a:t>
            </a:r>
            <a:r>
              <a:rPr lang="en-US" sz="3000" dirty="0">
                <a:solidFill>
                  <a:schemeClr val="bg1"/>
                </a:solidFill>
                <a:latin typeface="Times New Roman" panose="02020603050405020304" pitchFamily="18" charset="0"/>
                <a:cs typeface="Times New Roman" panose="02020603050405020304" pitchFamily="18" charset="0"/>
              </a:rPr>
              <a:t> together with unbelievers. For what </a:t>
            </a:r>
            <a:r>
              <a:rPr lang="en-US" sz="3000" b="1" dirty="0">
                <a:solidFill>
                  <a:srgbClr val="FFFF00"/>
                </a:solidFill>
                <a:latin typeface="Times New Roman" panose="02020603050405020304" pitchFamily="18" charset="0"/>
                <a:cs typeface="Times New Roman" panose="02020603050405020304" pitchFamily="18" charset="0"/>
              </a:rPr>
              <a:t>fellowship</a:t>
            </a:r>
            <a:r>
              <a:rPr lang="en-US" sz="3000" dirty="0">
                <a:solidFill>
                  <a:schemeClr val="bg1"/>
                </a:solidFill>
                <a:latin typeface="Times New Roman" panose="02020603050405020304" pitchFamily="18" charset="0"/>
                <a:cs typeface="Times New Roman" panose="02020603050405020304" pitchFamily="18" charset="0"/>
              </a:rPr>
              <a:t> has righteousness with lawlessness? And what </a:t>
            </a:r>
            <a:r>
              <a:rPr lang="en-US" sz="3000" b="1" dirty="0">
                <a:solidFill>
                  <a:srgbClr val="FFFF00"/>
                </a:solidFill>
                <a:latin typeface="Times New Roman" panose="02020603050405020304" pitchFamily="18" charset="0"/>
                <a:cs typeface="Times New Roman" panose="02020603050405020304" pitchFamily="18" charset="0"/>
              </a:rPr>
              <a:t>communion</a:t>
            </a:r>
            <a:r>
              <a:rPr lang="en-US" sz="3000" dirty="0">
                <a:solidFill>
                  <a:schemeClr val="bg1"/>
                </a:solidFill>
                <a:latin typeface="Times New Roman" panose="02020603050405020304" pitchFamily="18" charset="0"/>
                <a:cs typeface="Times New Roman" panose="02020603050405020304" pitchFamily="18" charset="0"/>
              </a:rPr>
              <a:t> has light with darkness? </a:t>
            </a:r>
            <a:r>
              <a:rPr lang="en-US" sz="3000" b="1" baseline="30000" dirty="0">
                <a:solidFill>
                  <a:schemeClr val="bg1"/>
                </a:solidFill>
                <a:latin typeface="Times New Roman" panose="02020603050405020304" pitchFamily="18" charset="0"/>
                <a:cs typeface="Times New Roman" panose="02020603050405020304" pitchFamily="18" charset="0"/>
              </a:rPr>
              <a:t>15 </a:t>
            </a:r>
            <a:r>
              <a:rPr lang="en-US" sz="3000" dirty="0">
                <a:solidFill>
                  <a:schemeClr val="bg1"/>
                </a:solidFill>
                <a:latin typeface="Times New Roman" panose="02020603050405020304" pitchFamily="18" charset="0"/>
                <a:cs typeface="Times New Roman" panose="02020603050405020304" pitchFamily="18" charset="0"/>
              </a:rPr>
              <a:t>And what </a:t>
            </a:r>
            <a:r>
              <a:rPr lang="en-US" sz="3000" b="1" dirty="0">
                <a:solidFill>
                  <a:srgbClr val="FFFF00"/>
                </a:solidFill>
                <a:latin typeface="Times New Roman" panose="02020603050405020304" pitchFamily="18" charset="0"/>
                <a:cs typeface="Times New Roman" panose="02020603050405020304" pitchFamily="18" charset="0"/>
              </a:rPr>
              <a:t>accord</a:t>
            </a:r>
            <a:r>
              <a:rPr lang="en-US" sz="3000" dirty="0">
                <a:solidFill>
                  <a:schemeClr val="bg1"/>
                </a:solidFill>
                <a:latin typeface="Times New Roman" panose="02020603050405020304" pitchFamily="18" charset="0"/>
                <a:cs typeface="Times New Roman" panose="02020603050405020304" pitchFamily="18" charset="0"/>
              </a:rPr>
              <a:t> has Christ with Belial? Or what </a:t>
            </a:r>
            <a:r>
              <a:rPr lang="en-US" sz="3000" b="1" dirty="0">
                <a:solidFill>
                  <a:srgbClr val="FFFF00"/>
                </a:solidFill>
                <a:latin typeface="Times New Roman" panose="02020603050405020304" pitchFamily="18" charset="0"/>
                <a:cs typeface="Times New Roman" panose="02020603050405020304" pitchFamily="18" charset="0"/>
              </a:rPr>
              <a:t>part</a:t>
            </a:r>
            <a:r>
              <a:rPr lang="en-US" sz="3000" dirty="0">
                <a:solidFill>
                  <a:schemeClr val="bg1"/>
                </a:solidFill>
                <a:latin typeface="Times New Roman" panose="02020603050405020304" pitchFamily="18" charset="0"/>
                <a:cs typeface="Times New Roman" panose="02020603050405020304" pitchFamily="18" charset="0"/>
              </a:rPr>
              <a:t> has a believer with an unbeliever? </a:t>
            </a:r>
            <a:r>
              <a:rPr lang="en-US" sz="3000" b="1" baseline="30000" dirty="0">
                <a:solidFill>
                  <a:schemeClr val="bg1"/>
                </a:solidFill>
                <a:latin typeface="Times New Roman" panose="02020603050405020304" pitchFamily="18" charset="0"/>
                <a:cs typeface="Times New Roman" panose="02020603050405020304" pitchFamily="18" charset="0"/>
              </a:rPr>
              <a:t>16 </a:t>
            </a:r>
            <a:r>
              <a:rPr lang="en-US" sz="3000" dirty="0">
                <a:solidFill>
                  <a:schemeClr val="bg1"/>
                </a:solidFill>
                <a:latin typeface="Times New Roman" panose="02020603050405020304" pitchFamily="18" charset="0"/>
                <a:cs typeface="Times New Roman" panose="02020603050405020304" pitchFamily="18" charset="0"/>
              </a:rPr>
              <a:t>And what </a:t>
            </a:r>
            <a:r>
              <a:rPr lang="en-US" sz="3000" b="1" dirty="0">
                <a:solidFill>
                  <a:srgbClr val="FFFF00"/>
                </a:solidFill>
                <a:latin typeface="Times New Roman" panose="02020603050405020304" pitchFamily="18" charset="0"/>
                <a:cs typeface="Times New Roman" panose="02020603050405020304" pitchFamily="18" charset="0"/>
              </a:rPr>
              <a:t>agreement</a:t>
            </a:r>
            <a:r>
              <a:rPr lang="en-US" sz="3000" dirty="0">
                <a:solidFill>
                  <a:schemeClr val="bg1"/>
                </a:solidFill>
                <a:latin typeface="Times New Roman" panose="02020603050405020304" pitchFamily="18" charset="0"/>
                <a:cs typeface="Times New Roman" panose="02020603050405020304" pitchFamily="18" charset="0"/>
              </a:rPr>
              <a:t> has the temple of God with idols? For </a:t>
            </a:r>
            <a:r>
              <a:rPr lang="en-US" sz="3000" dirty="0" smtClean="0">
                <a:solidFill>
                  <a:schemeClr val="bg1"/>
                </a:solidFill>
                <a:latin typeface="Times New Roman" panose="02020603050405020304" pitchFamily="18" charset="0"/>
                <a:cs typeface="Times New Roman" panose="02020603050405020304" pitchFamily="18" charset="0"/>
              </a:rPr>
              <a:t>you are </a:t>
            </a:r>
            <a:r>
              <a:rPr lang="en-US" sz="3000" dirty="0">
                <a:solidFill>
                  <a:schemeClr val="bg1"/>
                </a:solidFill>
                <a:latin typeface="Times New Roman" panose="02020603050405020304" pitchFamily="18" charset="0"/>
                <a:cs typeface="Times New Roman" panose="02020603050405020304" pitchFamily="18" charset="0"/>
              </a:rPr>
              <a:t>the temple of the living God. As God has said</a:t>
            </a:r>
            <a:r>
              <a:rPr lang="en-US" sz="3000" dirty="0" smtClean="0">
                <a:solidFill>
                  <a:schemeClr val="bg1"/>
                </a:solidFill>
                <a:latin typeface="Times New Roman" panose="02020603050405020304" pitchFamily="18" charset="0"/>
                <a:cs typeface="Times New Roman" panose="02020603050405020304" pitchFamily="18" charset="0"/>
              </a:rPr>
              <a:t>: “</a:t>
            </a:r>
            <a:r>
              <a:rPr lang="en-US" sz="3000" dirty="0">
                <a:solidFill>
                  <a:schemeClr val="bg1"/>
                </a:solidFill>
                <a:latin typeface="Times New Roman" panose="02020603050405020304" pitchFamily="18" charset="0"/>
                <a:cs typeface="Times New Roman" panose="02020603050405020304" pitchFamily="18" charset="0"/>
              </a:rPr>
              <a:t>I will dwell in </a:t>
            </a:r>
            <a:r>
              <a:rPr lang="en-US" sz="3000" dirty="0" smtClean="0">
                <a:solidFill>
                  <a:schemeClr val="bg1"/>
                </a:solidFill>
                <a:latin typeface="Times New Roman" panose="02020603050405020304" pitchFamily="18" charset="0"/>
                <a:cs typeface="Times New Roman" panose="02020603050405020304" pitchFamily="18" charset="0"/>
              </a:rPr>
              <a:t>them and </a:t>
            </a:r>
            <a:r>
              <a:rPr lang="en-US" sz="3000" dirty="0">
                <a:solidFill>
                  <a:schemeClr val="bg1"/>
                </a:solidFill>
                <a:latin typeface="Times New Roman" panose="02020603050405020304" pitchFamily="18" charset="0"/>
                <a:cs typeface="Times New Roman" panose="02020603050405020304" pitchFamily="18" charset="0"/>
              </a:rPr>
              <a:t>walk among them</a:t>
            </a:r>
            <a:r>
              <a:rPr lang="en-US" sz="3000" dirty="0" smtClean="0">
                <a:solidFill>
                  <a:schemeClr val="bg1"/>
                </a:solidFill>
                <a:latin typeface="Times New Roman" panose="02020603050405020304" pitchFamily="18" charset="0"/>
                <a:cs typeface="Times New Roman" panose="02020603050405020304" pitchFamily="18" charset="0"/>
              </a:rPr>
              <a:t>. I </a:t>
            </a:r>
            <a:r>
              <a:rPr lang="en-US" sz="3000" dirty="0">
                <a:solidFill>
                  <a:schemeClr val="bg1"/>
                </a:solidFill>
                <a:latin typeface="Times New Roman" panose="02020603050405020304" pitchFamily="18" charset="0"/>
                <a:cs typeface="Times New Roman" panose="02020603050405020304" pitchFamily="18" charset="0"/>
              </a:rPr>
              <a:t>will be their </a:t>
            </a:r>
            <a:r>
              <a:rPr lang="en-US" sz="3000" dirty="0" smtClean="0">
                <a:solidFill>
                  <a:schemeClr val="bg1"/>
                </a:solidFill>
                <a:latin typeface="Times New Roman" panose="02020603050405020304" pitchFamily="18" charset="0"/>
                <a:cs typeface="Times New Roman" panose="02020603050405020304" pitchFamily="18" charset="0"/>
              </a:rPr>
              <a:t>God, and </a:t>
            </a:r>
            <a:r>
              <a:rPr lang="en-US" sz="3000" dirty="0">
                <a:solidFill>
                  <a:schemeClr val="bg1"/>
                </a:solidFill>
                <a:latin typeface="Times New Roman" panose="02020603050405020304" pitchFamily="18" charset="0"/>
                <a:cs typeface="Times New Roman" panose="02020603050405020304" pitchFamily="18" charset="0"/>
              </a:rPr>
              <a:t>they shall be My </a:t>
            </a:r>
            <a:r>
              <a:rPr lang="en-US" sz="3000" dirty="0" smtClean="0">
                <a:solidFill>
                  <a:schemeClr val="bg1"/>
                </a:solidFill>
                <a:latin typeface="Times New Roman" panose="02020603050405020304" pitchFamily="18" charset="0"/>
                <a:cs typeface="Times New Roman" panose="02020603050405020304" pitchFamily="18" charset="0"/>
              </a:rPr>
              <a:t>people.” </a:t>
            </a:r>
            <a:r>
              <a:rPr lang="en-US" sz="3000" b="1" baseline="30000" dirty="0" smtClean="0">
                <a:solidFill>
                  <a:schemeClr val="bg1"/>
                </a:solidFill>
                <a:latin typeface="Times New Roman" panose="02020603050405020304" pitchFamily="18" charset="0"/>
                <a:cs typeface="Times New Roman" panose="02020603050405020304" pitchFamily="18" charset="0"/>
              </a:rPr>
              <a:t>17</a:t>
            </a:r>
            <a:r>
              <a:rPr lang="en-US" sz="3000" b="1" baseline="30000" dirty="0">
                <a:solidFill>
                  <a:schemeClr val="bg1"/>
                </a:solidFill>
                <a:latin typeface="Times New Roman" panose="02020603050405020304" pitchFamily="18" charset="0"/>
                <a:cs typeface="Times New Roman" panose="02020603050405020304" pitchFamily="18" charset="0"/>
              </a:rPr>
              <a:t> </a:t>
            </a:r>
            <a:r>
              <a:rPr lang="en-US" sz="3000" dirty="0" smtClean="0">
                <a:solidFill>
                  <a:srgbClr val="FFC000"/>
                </a:solidFill>
                <a:latin typeface="Times New Roman" panose="02020603050405020304" pitchFamily="18" charset="0"/>
                <a:cs typeface="Times New Roman" panose="02020603050405020304" pitchFamily="18" charset="0"/>
              </a:rPr>
              <a:t>Therefore, “</a:t>
            </a:r>
            <a:r>
              <a:rPr lang="en-US" sz="3000" dirty="0">
                <a:solidFill>
                  <a:srgbClr val="FFC000"/>
                </a:solidFill>
                <a:latin typeface="Times New Roman" panose="02020603050405020304" pitchFamily="18" charset="0"/>
                <a:cs typeface="Times New Roman" panose="02020603050405020304" pitchFamily="18" charset="0"/>
              </a:rPr>
              <a:t>Come out from among </a:t>
            </a:r>
            <a:r>
              <a:rPr lang="en-US" sz="3000" dirty="0" smtClean="0">
                <a:solidFill>
                  <a:srgbClr val="FFC000"/>
                </a:solidFill>
                <a:latin typeface="Times New Roman" panose="02020603050405020304" pitchFamily="18" charset="0"/>
                <a:cs typeface="Times New Roman" panose="02020603050405020304" pitchFamily="18" charset="0"/>
              </a:rPr>
              <a:t>them and </a:t>
            </a:r>
            <a:r>
              <a:rPr lang="en-US" sz="3000" dirty="0">
                <a:solidFill>
                  <a:srgbClr val="FFC000"/>
                </a:solidFill>
                <a:latin typeface="Times New Roman" panose="02020603050405020304" pitchFamily="18" charset="0"/>
                <a:cs typeface="Times New Roman" panose="02020603050405020304" pitchFamily="18" charset="0"/>
              </a:rPr>
              <a:t>be separate</a:t>
            </a:r>
            <a:r>
              <a:rPr lang="en-US" sz="3000" dirty="0">
                <a:solidFill>
                  <a:schemeClr val="bg1"/>
                </a:solidFill>
                <a:latin typeface="Times New Roman" panose="02020603050405020304" pitchFamily="18" charset="0"/>
                <a:cs typeface="Times New Roman" panose="02020603050405020304" pitchFamily="18" charset="0"/>
              </a:rPr>
              <a:t>, says the Lord</a:t>
            </a:r>
            <a:r>
              <a:rPr lang="en-US" sz="3000" dirty="0" smtClean="0">
                <a:solidFill>
                  <a:schemeClr val="bg1"/>
                </a:solidFill>
                <a:latin typeface="Times New Roman" panose="02020603050405020304" pitchFamily="18" charset="0"/>
                <a:cs typeface="Times New Roman" panose="02020603050405020304" pitchFamily="18" charset="0"/>
              </a:rPr>
              <a:t>. Do </a:t>
            </a:r>
            <a:r>
              <a:rPr lang="en-US" sz="3000" dirty="0">
                <a:solidFill>
                  <a:schemeClr val="bg1"/>
                </a:solidFill>
                <a:latin typeface="Times New Roman" panose="02020603050405020304" pitchFamily="18" charset="0"/>
                <a:cs typeface="Times New Roman" panose="02020603050405020304" pitchFamily="18" charset="0"/>
              </a:rPr>
              <a:t>not touch what is unclean</a:t>
            </a:r>
            <a:r>
              <a:rPr lang="en-US" sz="3000" dirty="0" smtClean="0">
                <a:solidFill>
                  <a:schemeClr val="bg1"/>
                </a:solidFill>
                <a:latin typeface="Times New Roman" panose="02020603050405020304" pitchFamily="18" charset="0"/>
                <a:cs typeface="Times New Roman" panose="02020603050405020304" pitchFamily="18" charset="0"/>
              </a:rPr>
              <a:t>, and </a:t>
            </a:r>
            <a:r>
              <a:rPr lang="en-US" sz="3000" dirty="0">
                <a:solidFill>
                  <a:schemeClr val="bg1"/>
                </a:solidFill>
                <a:latin typeface="Times New Roman" panose="02020603050405020304" pitchFamily="18" charset="0"/>
                <a:cs typeface="Times New Roman" panose="02020603050405020304" pitchFamily="18" charset="0"/>
              </a:rPr>
              <a:t>I will receive </a:t>
            </a:r>
            <a:r>
              <a:rPr lang="en-US" sz="3000" dirty="0" smtClean="0">
                <a:solidFill>
                  <a:schemeClr val="bg1"/>
                </a:solidFill>
                <a:latin typeface="Times New Roman" panose="02020603050405020304" pitchFamily="18" charset="0"/>
                <a:cs typeface="Times New Roman" panose="02020603050405020304" pitchFamily="18" charset="0"/>
              </a:rPr>
              <a:t>you.” </a:t>
            </a:r>
            <a:r>
              <a:rPr lang="en-US" sz="3000" b="1" baseline="30000" dirty="0" smtClean="0">
                <a:solidFill>
                  <a:schemeClr val="bg1"/>
                </a:solidFill>
                <a:latin typeface="Times New Roman" panose="02020603050405020304" pitchFamily="18" charset="0"/>
                <a:cs typeface="Times New Roman" panose="02020603050405020304" pitchFamily="18" charset="0"/>
              </a:rPr>
              <a:t>18</a:t>
            </a:r>
            <a:r>
              <a:rPr lang="en-US" sz="3000" b="1" baseline="30000" dirty="0">
                <a:solidFill>
                  <a:schemeClr val="bg1"/>
                </a:solidFill>
                <a:latin typeface="Times New Roman" panose="02020603050405020304" pitchFamily="18" charset="0"/>
                <a:cs typeface="Times New Roman" panose="02020603050405020304" pitchFamily="18" charset="0"/>
              </a:rPr>
              <a:t> </a:t>
            </a:r>
            <a:r>
              <a:rPr lang="en-US" sz="3000" dirty="0">
                <a:solidFill>
                  <a:schemeClr val="bg1"/>
                </a:solidFill>
                <a:latin typeface="Times New Roman" panose="02020603050405020304" pitchFamily="18" charset="0"/>
                <a:cs typeface="Times New Roman" panose="02020603050405020304" pitchFamily="18" charset="0"/>
              </a:rPr>
              <a:t>“I will be a Father to you</a:t>
            </a:r>
            <a:r>
              <a:rPr lang="en-US" sz="3000" dirty="0" smtClean="0">
                <a:solidFill>
                  <a:schemeClr val="bg1"/>
                </a:solidFill>
                <a:latin typeface="Times New Roman" panose="02020603050405020304" pitchFamily="18" charset="0"/>
                <a:cs typeface="Times New Roman" panose="02020603050405020304" pitchFamily="18" charset="0"/>
              </a:rPr>
              <a:t>, and </a:t>
            </a:r>
            <a:r>
              <a:rPr lang="en-US" sz="3000" dirty="0">
                <a:solidFill>
                  <a:schemeClr val="bg1"/>
                </a:solidFill>
                <a:latin typeface="Times New Roman" panose="02020603050405020304" pitchFamily="18" charset="0"/>
                <a:cs typeface="Times New Roman" panose="02020603050405020304" pitchFamily="18" charset="0"/>
              </a:rPr>
              <a:t>you shall be My sons and daughters</a:t>
            </a:r>
            <a:r>
              <a:rPr lang="en-US" sz="3000" dirty="0" smtClean="0">
                <a:solidFill>
                  <a:schemeClr val="bg1"/>
                </a:solidFill>
                <a:latin typeface="Times New Roman" panose="02020603050405020304" pitchFamily="18" charset="0"/>
                <a:cs typeface="Times New Roman" panose="02020603050405020304" pitchFamily="18" charset="0"/>
              </a:rPr>
              <a:t>, says </a:t>
            </a:r>
            <a:r>
              <a:rPr lang="en-US" sz="3000" dirty="0">
                <a:solidFill>
                  <a:schemeClr val="bg1"/>
                </a:solidFill>
                <a:latin typeface="Times New Roman" panose="02020603050405020304" pitchFamily="18" charset="0"/>
                <a:cs typeface="Times New Roman" panose="02020603050405020304" pitchFamily="18" charset="0"/>
              </a:rPr>
              <a:t>the L</a:t>
            </a:r>
            <a:r>
              <a:rPr lang="en-US" sz="3000" cap="small" dirty="0">
                <a:solidFill>
                  <a:schemeClr val="bg1"/>
                </a:solidFill>
                <a:latin typeface="Times New Roman" panose="02020603050405020304" pitchFamily="18" charset="0"/>
                <a:cs typeface="Times New Roman" panose="02020603050405020304" pitchFamily="18" charset="0"/>
              </a:rPr>
              <a:t>ord</a:t>
            </a:r>
            <a:r>
              <a:rPr lang="en-US" sz="3000" dirty="0">
                <a:solidFill>
                  <a:schemeClr val="bg1"/>
                </a:solidFill>
                <a:latin typeface="Times New Roman" panose="02020603050405020304" pitchFamily="18" charset="0"/>
                <a:cs typeface="Times New Roman" panose="02020603050405020304" pitchFamily="18" charset="0"/>
              </a:rPr>
              <a:t> Almighty</a:t>
            </a:r>
            <a:r>
              <a:rPr lang="en-US" sz="3000" dirty="0" smtClean="0">
                <a:solidFill>
                  <a:schemeClr val="bg1"/>
                </a:solidFill>
                <a:latin typeface="Times New Roman" panose="02020603050405020304" pitchFamily="18" charset="0"/>
                <a:cs typeface="Times New Roman" panose="02020603050405020304" pitchFamily="18" charset="0"/>
              </a:rPr>
              <a:t>.”</a:t>
            </a:r>
            <a:endParaRPr lang="en-US" sz="3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14877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228600"/>
            <a:ext cx="7772400" cy="1143000"/>
          </a:xfrm>
        </p:spPr>
        <p:txBody>
          <a:bodyPr/>
          <a:lstStyle/>
          <a:p>
            <a:r>
              <a:rPr lang="en-US" altLang="en-US" b="1" dirty="0">
                <a:solidFill>
                  <a:srgbClr val="FFFF00"/>
                </a:solidFill>
              </a:rPr>
              <a:t>2 Corinthians 6:14-16</a:t>
            </a:r>
            <a:endParaRPr lang="en-US" altLang="en-US" dirty="0">
              <a:solidFill>
                <a:srgbClr val="FFFF00"/>
              </a:solidFill>
            </a:endParaRPr>
          </a:p>
        </p:txBody>
      </p:sp>
      <p:sp>
        <p:nvSpPr>
          <p:cNvPr id="21507" name="Text Box 3"/>
          <p:cNvSpPr txBox="1">
            <a:spLocks noChangeArrowheads="1"/>
          </p:cNvSpPr>
          <p:nvPr/>
        </p:nvSpPr>
        <p:spPr bwMode="auto">
          <a:xfrm>
            <a:off x="152400" y="723900"/>
            <a:ext cx="8915400" cy="6093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3000" b="1" baseline="30000" dirty="0">
                <a:solidFill>
                  <a:schemeClr val="bg1"/>
                </a:solidFill>
                <a:latin typeface="Times New Roman" panose="02020603050405020304" pitchFamily="18" charset="0"/>
                <a:cs typeface="Times New Roman" panose="02020603050405020304" pitchFamily="18" charset="0"/>
              </a:rPr>
              <a:t>14 </a:t>
            </a:r>
            <a:r>
              <a:rPr lang="en-US" sz="3000" dirty="0">
                <a:solidFill>
                  <a:schemeClr val="bg1"/>
                </a:solidFill>
                <a:latin typeface="Times New Roman" panose="02020603050405020304" pitchFamily="18" charset="0"/>
                <a:cs typeface="Times New Roman" panose="02020603050405020304" pitchFamily="18" charset="0"/>
              </a:rPr>
              <a:t>Do not be unequally </a:t>
            </a:r>
            <a:r>
              <a:rPr lang="en-US" sz="3000" b="1" dirty="0">
                <a:solidFill>
                  <a:srgbClr val="FFFF00"/>
                </a:solidFill>
                <a:latin typeface="Times New Roman" panose="02020603050405020304" pitchFamily="18" charset="0"/>
                <a:cs typeface="Times New Roman" panose="02020603050405020304" pitchFamily="18" charset="0"/>
              </a:rPr>
              <a:t>yoked</a:t>
            </a:r>
            <a:r>
              <a:rPr lang="en-US" sz="3000" dirty="0">
                <a:solidFill>
                  <a:schemeClr val="bg1"/>
                </a:solidFill>
                <a:latin typeface="Times New Roman" panose="02020603050405020304" pitchFamily="18" charset="0"/>
                <a:cs typeface="Times New Roman" panose="02020603050405020304" pitchFamily="18" charset="0"/>
              </a:rPr>
              <a:t> together with unbelievers. For what </a:t>
            </a:r>
            <a:r>
              <a:rPr lang="en-US" sz="3000" b="1" dirty="0">
                <a:solidFill>
                  <a:srgbClr val="FFFF00"/>
                </a:solidFill>
                <a:latin typeface="Times New Roman" panose="02020603050405020304" pitchFamily="18" charset="0"/>
                <a:cs typeface="Times New Roman" panose="02020603050405020304" pitchFamily="18" charset="0"/>
              </a:rPr>
              <a:t>fellowship</a:t>
            </a:r>
            <a:r>
              <a:rPr lang="en-US" sz="3000" dirty="0">
                <a:solidFill>
                  <a:schemeClr val="bg1"/>
                </a:solidFill>
                <a:latin typeface="Times New Roman" panose="02020603050405020304" pitchFamily="18" charset="0"/>
                <a:cs typeface="Times New Roman" panose="02020603050405020304" pitchFamily="18" charset="0"/>
              </a:rPr>
              <a:t> has righteousness with lawlessness? And what </a:t>
            </a:r>
            <a:r>
              <a:rPr lang="en-US" sz="3000" b="1" dirty="0">
                <a:solidFill>
                  <a:srgbClr val="FFFF00"/>
                </a:solidFill>
                <a:latin typeface="Times New Roman" panose="02020603050405020304" pitchFamily="18" charset="0"/>
                <a:cs typeface="Times New Roman" panose="02020603050405020304" pitchFamily="18" charset="0"/>
              </a:rPr>
              <a:t>communion</a:t>
            </a:r>
            <a:r>
              <a:rPr lang="en-US" sz="3000" dirty="0">
                <a:solidFill>
                  <a:schemeClr val="bg1"/>
                </a:solidFill>
                <a:latin typeface="Times New Roman" panose="02020603050405020304" pitchFamily="18" charset="0"/>
                <a:cs typeface="Times New Roman" panose="02020603050405020304" pitchFamily="18" charset="0"/>
              </a:rPr>
              <a:t> has light with darkness? </a:t>
            </a:r>
            <a:r>
              <a:rPr lang="en-US" sz="3000" b="1" baseline="30000" dirty="0">
                <a:solidFill>
                  <a:schemeClr val="bg1"/>
                </a:solidFill>
                <a:latin typeface="Times New Roman" panose="02020603050405020304" pitchFamily="18" charset="0"/>
                <a:cs typeface="Times New Roman" panose="02020603050405020304" pitchFamily="18" charset="0"/>
              </a:rPr>
              <a:t>15 </a:t>
            </a:r>
            <a:r>
              <a:rPr lang="en-US" sz="3000" dirty="0">
                <a:solidFill>
                  <a:schemeClr val="bg1"/>
                </a:solidFill>
                <a:latin typeface="Times New Roman" panose="02020603050405020304" pitchFamily="18" charset="0"/>
                <a:cs typeface="Times New Roman" panose="02020603050405020304" pitchFamily="18" charset="0"/>
              </a:rPr>
              <a:t>And what </a:t>
            </a:r>
            <a:r>
              <a:rPr lang="en-US" sz="3000" b="1" dirty="0">
                <a:solidFill>
                  <a:srgbClr val="FFFF00"/>
                </a:solidFill>
                <a:latin typeface="Times New Roman" panose="02020603050405020304" pitchFamily="18" charset="0"/>
                <a:cs typeface="Times New Roman" panose="02020603050405020304" pitchFamily="18" charset="0"/>
              </a:rPr>
              <a:t>accord</a:t>
            </a:r>
            <a:r>
              <a:rPr lang="en-US" sz="3000" dirty="0">
                <a:solidFill>
                  <a:schemeClr val="bg1"/>
                </a:solidFill>
                <a:latin typeface="Times New Roman" panose="02020603050405020304" pitchFamily="18" charset="0"/>
                <a:cs typeface="Times New Roman" panose="02020603050405020304" pitchFamily="18" charset="0"/>
              </a:rPr>
              <a:t> has Christ with Belial? Or what </a:t>
            </a:r>
            <a:r>
              <a:rPr lang="en-US" sz="3000" b="1" dirty="0">
                <a:solidFill>
                  <a:srgbClr val="FFFF00"/>
                </a:solidFill>
                <a:latin typeface="Times New Roman" panose="02020603050405020304" pitchFamily="18" charset="0"/>
                <a:cs typeface="Times New Roman" panose="02020603050405020304" pitchFamily="18" charset="0"/>
              </a:rPr>
              <a:t>part</a:t>
            </a:r>
            <a:r>
              <a:rPr lang="en-US" sz="3000" dirty="0">
                <a:solidFill>
                  <a:schemeClr val="bg1"/>
                </a:solidFill>
                <a:latin typeface="Times New Roman" panose="02020603050405020304" pitchFamily="18" charset="0"/>
                <a:cs typeface="Times New Roman" panose="02020603050405020304" pitchFamily="18" charset="0"/>
              </a:rPr>
              <a:t> has a believer with an unbeliever? </a:t>
            </a:r>
            <a:r>
              <a:rPr lang="en-US" sz="3000" b="1" baseline="30000" dirty="0">
                <a:solidFill>
                  <a:schemeClr val="bg1"/>
                </a:solidFill>
                <a:latin typeface="Times New Roman" panose="02020603050405020304" pitchFamily="18" charset="0"/>
                <a:cs typeface="Times New Roman" panose="02020603050405020304" pitchFamily="18" charset="0"/>
              </a:rPr>
              <a:t>16 </a:t>
            </a:r>
            <a:r>
              <a:rPr lang="en-US" sz="3000" dirty="0">
                <a:solidFill>
                  <a:schemeClr val="bg1"/>
                </a:solidFill>
                <a:latin typeface="Times New Roman" panose="02020603050405020304" pitchFamily="18" charset="0"/>
                <a:cs typeface="Times New Roman" panose="02020603050405020304" pitchFamily="18" charset="0"/>
              </a:rPr>
              <a:t>And what </a:t>
            </a:r>
            <a:r>
              <a:rPr lang="en-US" sz="3000" b="1" dirty="0">
                <a:solidFill>
                  <a:srgbClr val="FFFF00"/>
                </a:solidFill>
                <a:latin typeface="Times New Roman" panose="02020603050405020304" pitchFamily="18" charset="0"/>
                <a:cs typeface="Times New Roman" panose="02020603050405020304" pitchFamily="18" charset="0"/>
              </a:rPr>
              <a:t>agreement</a:t>
            </a:r>
            <a:r>
              <a:rPr lang="en-US" sz="3000" dirty="0">
                <a:solidFill>
                  <a:schemeClr val="bg1"/>
                </a:solidFill>
                <a:latin typeface="Times New Roman" panose="02020603050405020304" pitchFamily="18" charset="0"/>
                <a:cs typeface="Times New Roman" panose="02020603050405020304" pitchFamily="18" charset="0"/>
              </a:rPr>
              <a:t> has the temple of God with idols? For </a:t>
            </a:r>
            <a:r>
              <a:rPr lang="en-US" sz="3000" dirty="0" smtClean="0">
                <a:solidFill>
                  <a:schemeClr val="bg1"/>
                </a:solidFill>
                <a:latin typeface="Times New Roman" panose="02020603050405020304" pitchFamily="18" charset="0"/>
                <a:cs typeface="Times New Roman" panose="02020603050405020304" pitchFamily="18" charset="0"/>
              </a:rPr>
              <a:t>you are </a:t>
            </a:r>
            <a:r>
              <a:rPr lang="en-US" sz="3000" dirty="0">
                <a:solidFill>
                  <a:schemeClr val="bg1"/>
                </a:solidFill>
                <a:latin typeface="Times New Roman" panose="02020603050405020304" pitchFamily="18" charset="0"/>
                <a:cs typeface="Times New Roman" panose="02020603050405020304" pitchFamily="18" charset="0"/>
              </a:rPr>
              <a:t>the temple of the living God. As God has said</a:t>
            </a:r>
            <a:r>
              <a:rPr lang="en-US" sz="3000" dirty="0" smtClean="0">
                <a:solidFill>
                  <a:schemeClr val="bg1"/>
                </a:solidFill>
                <a:latin typeface="Times New Roman" panose="02020603050405020304" pitchFamily="18" charset="0"/>
                <a:cs typeface="Times New Roman" panose="02020603050405020304" pitchFamily="18" charset="0"/>
              </a:rPr>
              <a:t>: “</a:t>
            </a:r>
            <a:r>
              <a:rPr lang="en-US" sz="3000" dirty="0">
                <a:solidFill>
                  <a:schemeClr val="bg1"/>
                </a:solidFill>
                <a:latin typeface="Times New Roman" panose="02020603050405020304" pitchFamily="18" charset="0"/>
                <a:cs typeface="Times New Roman" panose="02020603050405020304" pitchFamily="18" charset="0"/>
              </a:rPr>
              <a:t>I will dwell in </a:t>
            </a:r>
            <a:r>
              <a:rPr lang="en-US" sz="3000" dirty="0" smtClean="0">
                <a:solidFill>
                  <a:schemeClr val="bg1"/>
                </a:solidFill>
                <a:latin typeface="Times New Roman" panose="02020603050405020304" pitchFamily="18" charset="0"/>
                <a:cs typeface="Times New Roman" panose="02020603050405020304" pitchFamily="18" charset="0"/>
              </a:rPr>
              <a:t>them and </a:t>
            </a:r>
            <a:r>
              <a:rPr lang="en-US" sz="3000" dirty="0">
                <a:solidFill>
                  <a:schemeClr val="bg1"/>
                </a:solidFill>
                <a:latin typeface="Times New Roman" panose="02020603050405020304" pitchFamily="18" charset="0"/>
                <a:cs typeface="Times New Roman" panose="02020603050405020304" pitchFamily="18" charset="0"/>
              </a:rPr>
              <a:t>walk among them</a:t>
            </a:r>
            <a:r>
              <a:rPr lang="en-US" sz="3000" dirty="0" smtClean="0">
                <a:solidFill>
                  <a:schemeClr val="bg1"/>
                </a:solidFill>
                <a:latin typeface="Times New Roman" panose="02020603050405020304" pitchFamily="18" charset="0"/>
                <a:cs typeface="Times New Roman" panose="02020603050405020304" pitchFamily="18" charset="0"/>
              </a:rPr>
              <a:t>. I </a:t>
            </a:r>
            <a:r>
              <a:rPr lang="en-US" sz="3000" dirty="0">
                <a:solidFill>
                  <a:schemeClr val="bg1"/>
                </a:solidFill>
                <a:latin typeface="Times New Roman" panose="02020603050405020304" pitchFamily="18" charset="0"/>
                <a:cs typeface="Times New Roman" panose="02020603050405020304" pitchFamily="18" charset="0"/>
              </a:rPr>
              <a:t>will be their </a:t>
            </a:r>
            <a:r>
              <a:rPr lang="en-US" sz="3000" dirty="0" smtClean="0">
                <a:solidFill>
                  <a:schemeClr val="bg1"/>
                </a:solidFill>
                <a:latin typeface="Times New Roman" panose="02020603050405020304" pitchFamily="18" charset="0"/>
                <a:cs typeface="Times New Roman" panose="02020603050405020304" pitchFamily="18" charset="0"/>
              </a:rPr>
              <a:t>God, and </a:t>
            </a:r>
            <a:r>
              <a:rPr lang="en-US" sz="3000" dirty="0">
                <a:solidFill>
                  <a:schemeClr val="bg1"/>
                </a:solidFill>
                <a:latin typeface="Times New Roman" panose="02020603050405020304" pitchFamily="18" charset="0"/>
                <a:cs typeface="Times New Roman" panose="02020603050405020304" pitchFamily="18" charset="0"/>
              </a:rPr>
              <a:t>they shall be My </a:t>
            </a:r>
            <a:r>
              <a:rPr lang="en-US" sz="3000" dirty="0" smtClean="0">
                <a:solidFill>
                  <a:schemeClr val="bg1"/>
                </a:solidFill>
                <a:latin typeface="Times New Roman" panose="02020603050405020304" pitchFamily="18" charset="0"/>
                <a:cs typeface="Times New Roman" panose="02020603050405020304" pitchFamily="18" charset="0"/>
              </a:rPr>
              <a:t>people.” </a:t>
            </a:r>
            <a:r>
              <a:rPr lang="en-US" sz="3000" b="1" baseline="30000" dirty="0" smtClean="0">
                <a:solidFill>
                  <a:schemeClr val="bg1"/>
                </a:solidFill>
                <a:latin typeface="Times New Roman" panose="02020603050405020304" pitchFamily="18" charset="0"/>
                <a:cs typeface="Times New Roman" panose="02020603050405020304" pitchFamily="18" charset="0"/>
              </a:rPr>
              <a:t>17</a:t>
            </a:r>
            <a:r>
              <a:rPr lang="en-US" sz="3000" b="1" baseline="30000" dirty="0">
                <a:solidFill>
                  <a:schemeClr val="bg1"/>
                </a:solidFill>
                <a:latin typeface="Times New Roman" panose="02020603050405020304" pitchFamily="18" charset="0"/>
                <a:cs typeface="Times New Roman" panose="02020603050405020304" pitchFamily="18" charset="0"/>
              </a:rPr>
              <a:t> </a:t>
            </a:r>
            <a:r>
              <a:rPr lang="en-US" sz="3000" dirty="0" smtClean="0">
                <a:solidFill>
                  <a:srgbClr val="FFC000"/>
                </a:solidFill>
                <a:latin typeface="Times New Roman" panose="02020603050405020304" pitchFamily="18" charset="0"/>
                <a:cs typeface="Times New Roman" panose="02020603050405020304" pitchFamily="18" charset="0"/>
              </a:rPr>
              <a:t>Therefore, “</a:t>
            </a:r>
            <a:r>
              <a:rPr lang="en-US" sz="3000" dirty="0">
                <a:solidFill>
                  <a:srgbClr val="FFC000"/>
                </a:solidFill>
                <a:latin typeface="Times New Roman" panose="02020603050405020304" pitchFamily="18" charset="0"/>
                <a:cs typeface="Times New Roman" panose="02020603050405020304" pitchFamily="18" charset="0"/>
              </a:rPr>
              <a:t>Come out from among </a:t>
            </a:r>
            <a:r>
              <a:rPr lang="en-US" sz="3000" dirty="0" smtClean="0">
                <a:solidFill>
                  <a:srgbClr val="FFC000"/>
                </a:solidFill>
                <a:latin typeface="Times New Roman" panose="02020603050405020304" pitchFamily="18" charset="0"/>
                <a:cs typeface="Times New Roman" panose="02020603050405020304" pitchFamily="18" charset="0"/>
              </a:rPr>
              <a:t>them and </a:t>
            </a:r>
            <a:r>
              <a:rPr lang="en-US" sz="3000" dirty="0">
                <a:solidFill>
                  <a:srgbClr val="FFC000"/>
                </a:solidFill>
                <a:latin typeface="Times New Roman" panose="02020603050405020304" pitchFamily="18" charset="0"/>
                <a:cs typeface="Times New Roman" panose="02020603050405020304" pitchFamily="18" charset="0"/>
              </a:rPr>
              <a:t>be separate</a:t>
            </a:r>
            <a:r>
              <a:rPr lang="en-US" sz="3000" dirty="0">
                <a:solidFill>
                  <a:schemeClr val="bg1"/>
                </a:solidFill>
                <a:latin typeface="Times New Roman" panose="02020603050405020304" pitchFamily="18" charset="0"/>
                <a:cs typeface="Times New Roman" panose="02020603050405020304" pitchFamily="18" charset="0"/>
              </a:rPr>
              <a:t>, says the Lord</a:t>
            </a:r>
            <a:r>
              <a:rPr lang="en-US" sz="3000" dirty="0" smtClean="0">
                <a:solidFill>
                  <a:schemeClr val="bg1"/>
                </a:solidFill>
                <a:latin typeface="Times New Roman" panose="02020603050405020304" pitchFamily="18" charset="0"/>
                <a:cs typeface="Times New Roman" panose="02020603050405020304" pitchFamily="18" charset="0"/>
              </a:rPr>
              <a:t>. </a:t>
            </a:r>
            <a:r>
              <a:rPr lang="en-US" sz="3000" dirty="0" smtClean="0">
                <a:solidFill>
                  <a:srgbClr val="FFC000"/>
                </a:solidFill>
                <a:latin typeface="Times New Roman" panose="02020603050405020304" pitchFamily="18" charset="0"/>
                <a:cs typeface="Times New Roman" panose="02020603050405020304" pitchFamily="18" charset="0"/>
              </a:rPr>
              <a:t>Do </a:t>
            </a:r>
            <a:r>
              <a:rPr lang="en-US" sz="3000" dirty="0">
                <a:solidFill>
                  <a:srgbClr val="FFC000"/>
                </a:solidFill>
                <a:latin typeface="Times New Roman" panose="02020603050405020304" pitchFamily="18" charset="0"/>
                <a:cs typeface="Times New Roman" panose="02020603050405020304" pitchFamily="18" charset="0"/>
              </a:rPr>
              <a:t>not touch what is unclean</a:t>
            </a:r>
            <a:r>
              <a:rPr lang="en-US" sz="3000" dirty="0" smtClean="0">
                <a:solidFill>
                  <a:srgbClr val="FFC000"/>
                </a:solidFill>
                <a:latin typeface="Times New Roman" panose="02020603050405020304" pitchFamily="18" charset="0"/>
                <a:cs typeface="Times New Roman" panose="02020603050405020304" pitchFamily="18" charset="0"/>
              </a:rPr>
              <a:t>, and </a:t>
            </a:r>
            <a:r>
              <a:rPr lang="en-US" sz="3000" dirty="0">
                <a:solidFill>
                  <a:srgbClr val="FFC000"/>
                </a:solidFill>
                <a:latin typeface="Times New Roman" panose="02020603050405020304" pitchFamily="18" charset="0"/>
                <a:cs typeface="Times New Roman" panose="02020603050405020304" pitchFamily="18" charset="0"/>
              </a:rPr>
              <a:t>I will receive </a:t>
            </a:r>
            <a:r>
              <a:rPr lang="en-US" sz="3000" dirty="0" smtClean="0">
                <a:solidFill>
                  <a:srgbClr val="FFC000"/>
                </a:solidFill>
                <a:latin typeface="Times New Roman" panose="02020603050405020304" pitchFamily="18" charset="0"/>
                <a:cs typeface="Times New Roman" panose="02020603050405020304" pitchFamily="18" charset="0"/>
              </a:rPr>
              <a:t>you</a:t>
            </a:r>
            <a:r>
              <a:rPr lang="en-US" sz="3000" dirty="0" smtClean="0">
                <a:solidFill>
                  <a:schemeClr val="bg1"/>
                </a:solidFill>
                <a:latin typeface="Times New Roman" panose="02020603050405020304" pitchFamily="18" charset="0"/>
                <a:cs typeface="Times New Roman" panose="02020603050405020304" pitchFamily="18" charset="0"/>
              </a:rPr>
              <a:t>.” </a:t>
            </a:r>
            <a:r>
              <a:rPr lang="en-US" sz="3000" b="1" baseline="30000" dirty="0" smtClean="0">
                <a:solidFill>
                  <a:schemeClr val="bg1"/>
                </a:solidFill>
                <a:latin typeface="Times New Roman" panose="02020603050405020304" pitchFamily="18" charset="0"/>
                <a:cs typeface="Times New Roman" panose="02020603050405020304" pitchFamily="18" charset="0"/>
              </a:rPr>
              <a:t>18</a:t>
            </a:r>
            <a:r>
              <a:rPr lang="en-US" sz="3000" b="1" baseline="30000" dirty="0">
                <a:solidFill>
                  <a:schemeClr val="bg1"/>
                </a:solidFill>
                <a:latin typeface="Times New Roman" panose="02020603050405020304" pitchFamily="18" charset="0"/>
                <a:cs typeface="Times New Roman" panose="02020603050405020304" pitchFamily="18" charset="0"/>
              </a:rPr>
              <a:t> </a:t>
            </a:r>
            <a:r>
              <a:rPr lang="en-US" sz="3000" dirty="0">
                <a:solidFill>
                  <a:schemeClr val="bg1"/>
                </a:solidFill>
                <a:latin typeface="Times New Roman" panose="02020603050405020304" pitchFamily="18" charset="0"/>
                <a:cs typeface="Times New Roman" panose="02020603050405020304" pitchFamily="18" charset="0"/>
              </a:rPr>
              <a:t>“I will be a Father to you</a:t>
            </a:r>
            <a:r>
              <a:rPr lang="en-US" sz="3000" dirty="0" smtClean="0">
                <a:solidFill>
                  <a:schemeClr val="bg1"/>
                </a:solidFill>
                <a:latin typeface="Times New Roman" panose="02020603050405020304" pitchFamily="18" charset="0"/>
                <a:cs typeface="Times New Roman" panose="02020603050405020304" pitchFamily="18" charset="0"/>
              </a:rPr>
              <a:t>, and </a:t>
            </a:r>
            <a:r>
              <a:rPr lang="en-US" sz="3000" dirty="0">
                <a:solidFill>
                  <a:schemeClr val="bg1"/>
                </a:solidFill>
                <a:latin typeface="Times New Roman" panose="02020603050405020304" pitchFamily="18" charset="0"/>
                <a:cs typeface="Times New Roman" panose="02020603050405020304" pitchFamily="18" charset="0"/>
              </a:rPr>
              <a:t>you shall be My sons and daughters</a:t>
            </a:r>
            <a:r>
              <a:rPr lang="en-US" sz="3000" dirty="0" smtClean="0">
                <a:solidFill>
                  <a:schemeClr val="bg1"/>
                </a:solidFill>
                <a:latin typeface="Times New Roman" panose="02020603050405020304" pitchFamily="18" charset="0"/>
                <a:cs typeface="Times New Roman" panose="02020603050405020304" pitchFamily="18" charset="0"/>
              </a:rPr>
              <a:t>, says </a:t>
            </a:r>
            <a:r>
              <a:rPr lang="en-US" sz="3000" dirty="0">
                <a:solidFill>
                  <a:schemeClr val="bg1"/>
                </a:solidFill>
                <a:latin typeface="Times New Roman" panose="02020603050405020304" pitchFamily="18" charset="0"/>
                <a:cs typeface="Times New Roman" panose="02020603050405020304" pitchFamily="18" charset="0"/>
              </a:rPr>
              <a:t>the L</a:t>
            </a:r>
            <a:r>
              <a:rPr lang="en-US" sz="3000" cap="small" dirty="0">
                <a:solidFill>
                  <a:schemeClr val="bg1"/>
                </a:solidFill>
                <a:latin typeface="Times New Roman" panose="02020603050405020304" pitchFamily="18" charset="0"/>
                <a:cs typeface="Times New Roman" panose="02020603050405020304" pitchFamily="18" charset="0"/>
              </a:rPr>
              <a:t>ord</a:t>
            </a:r>
            <a:r>
              <a:rPr lang="en-US" sz="3000" dirty="0">
                <a:solidFill>
                  <a:schemeClr val="bg1"/>
                </a:solidFill>
                <a:latin typeface="Times New Roman" panose="02020603050405020304" pitchFamily="18" charset="0"/>
                <a:cs typeface="Times New Roman" panose="02020603050405020304" pitchFamily="18" charset="0"/>
              </a:rPr>
              <a:t> Almighty</a:t>
            </a:r>
            <a:r>
              <a:rPr lang="en-US" sz="3000" dirty="0" smtClean="0">
                <a:solidFill>
                  <a:schemeClr val="bg1"/>
                </a:solidFill>
                <a:latin typeface="Times New Roman" panose="02020603050405020304" pitchFamily="18" charset="0"/>
                <a:cs typeface="Times New Roman" panose="02020603050405020304" pitchFamily="18" charset="0"/>
              </a:rPr>
              <a:t>.”</a:t>
            </a:r>
            <a:endParaRPr lang="en-US" sz="3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33363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228600"/>
            <a:ext cx="7772400" cy="1143000"/>
          </a:xfrm>
        </p:spPr>
        <p:txBody>
          <a:bodyPr/>
          <a:lstStyle/>
          <a:p>
            <a:r>
              <a:rPr lang="en-US" altLang="en-US" b="1" dirty="0">
                <a:solidFill>
                  <a:srgbClr val="FFFF00"/>
                </a:solidFill>
              </a:rPr>
              <a:t>2 Corinthians 6:14-16</a:t>
            </a:r>
            <a:endParaRPr lang="en-US" altLang="en-US" dirty="0">
              <a:solidFill>
                <a:srgbClr val="FFFF00"/>
              </a:solidFill>
            </a:endParaRPr>
          </a:p>
        </p:txBody>
      </p:sp>
      <p:sp>
        <p:nvSpPr>
          <p:cNvPr id="21507" name="Text Box 3"/>
          <p:cNvSpPr txBox="1">
            <a:spLocks noChangeArrowheads="1"/>
          </p:cNvSpPr>
          <p:nvPr/>
        </p:nvSpPr>
        <p:spPr bwMode="auto">
          <a:xfrm>
            <a:off x="152400" y="723900"/>
            <a:ext cx="8915400" cy="6093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3000" b="1" baseline="30000" dirty="0">
                <a:solidFill>
                  <a:schemeClr val="bg1"/>
                </a:solidFill>
                <a:latin typeface="Times New Roman" panose="02020603050405020304" pitchFamily="18" charset="0"/>
                <a:cs typeface="Times New Roman" panose="02020603050405020304" pitchFamily="18" charset="0"/>
              </a:rPr>
              <a:t>14 </a:t>
            </a:r>
            <a:r>
              <a:rPr lang="en-US" sz="3000" dirty="0">
                <a:solidFill>
                  <a:schemeClr val="bg1"/>
                </a:solidFill>
                <a:latin typeface="Times New Roman" panose="02020603050405020304" pitchFamily="18" charset="0"/>
                <a:cs typeface="Times New Roman" panose="02020603050405020304" pitchFamily="18" charset="0"/>
              </a:rPr>
              <a:t>Do not be unequally </a:t>
            </a:r>
            <a:r>
              <a:rPr lang="en-US" sz="3000" b="1" dirty="0">
                <a:solidFill>
                  <a:srgbClr val="FFFF00"/>
                </a:solidFill>
                <a:latin typeface="Times New Roman" panose="02020603050405020304" pitchFamily="18" charset="0"/>
                <a:cs typeface="Times New Roman" panose="02020603050405020304" pitchFamily="18" charset="0"/>
              </a:rPr>
              <a:t>yoked</a:t>
            </a:r>
            <a:r>
              <a:rPr lang="en-US" sz="3000" dirty="0">
                <a:solidFill>
                  <a:schemeClr val="bg1"/>
                </a:solidFill>
                <a:latin typeface="Times New Roman" panose="02020603050405020304" pitchFamily="18" charset="0"/>
                <a:cs typeface="Times New Roman" panose="02020603050405020304" pitchFamily="18" charset="0"/>
              </a:rPr>
              <a:t> together with unbelievers. For what </a:t>
            </a:r>
            <a:r>
              <a:rPr lang="en-US" sz="3000" b="1" dirty="0">
                <a:solidFill>
                  <a:srgbClr val="FFFF00"/>
                </a:solidFill>
                <a:latin typeface="Times New Roman" panose="02020603050405020304" pitchFamily="18" charset="0"/>
                <a:cs typeface="Times New Roman" panose="02020603050405020304" pitchFamily="18" charset="0"/>
              </a:rPr>
              <a:t>fellowship</a:t>
            </a:r>
            <a:r>
              <a:rPr lang="en-US" sz="3000" dirty="0">
                <a:solidFill>
                  <a:schemeClr val="bg1"/>
                </a:solidFill>
                <a:latin typeface="Times New Roman" panose="02020603050405020304" pitchFamily="18" charset="0"/>
                <a:cs typeface="Times New Roman" panose="02020603050405020304" pitchFamily="18" charset="0"/>
              </a:rPr>
              <a:t> has righteousness with lawlessness? And what </a:t>
            </a:r>
            <a:r>
              <a:rPr lang="en-US" sz="3000" b="1" dirty="0">
                <a:solidFill>
                  <a:srgbClr val="FFFF00"/>
                </a:solidFill>
                <a:latin typeface="Times New Roman" panose="02020603050405020304" pitchFamily="18" charset="0"/>
                <a:cs typeface="Times New Roman" panose="02020603050405020304" pitchFamily="18" charset="0"/>
              </a:rPr>
              <a:t>communion</a:t>
            </a:r>
            <a:r>
              <a:rPr lang="en-US" sz="3000" dirty="0">
                <a:solidFill>
                  <a:schemeClr val="bg1"/>
                </a:solidFill>
                <a:latin typeface="Times New Roman" panose="02020603050405020304" pitchFamily="18" charset="0"/>
                <a:cs typeface="Times New Roman" panose="02020603050405020304" pitchFamily="18" charset="0"/>
              </a:rPr>
              <a:t> has light with darkness? </a:t>
            </a:r>
            <a:r>
              <a:rPr lang="en-US" sz="3000" b="1" baseline="30000" dirty="0">
                <a:solidFill>
                  <a:schemeClr val="bg1"/>
                </a:solidFill>
                <a:latin typeface="Times New Roman" panose="02020603050405020304" pitchFamily="18" charset="0"/>
                <a:cs typeface="Times New Roman" panose="02020603050405020304" pitchFamily="18" charset="0"/>
              </a:rPr>
              <a:t>15 </a:t>
            </a:r>
            <a:r>
              <a:rPr lang="en-US" sz="3000" dirty="0">
                <a:solidFill>
                  <a:schemeClr val="bg1"/>
                </a:solidFill>
                <a:latin typeface="Times New Roman" panose="02020603050405020304" pitchFamily="18" charset="0"/>
                <a:cs typeface="Times New Roman" panose="02020603050405020304" pitchFamily="18" charset="0"/>
              </a:rPr>
              <a:t>And what </a:t>
            </a:r>
            <a:r>
              <a:rPr lang="en-US" sz="3000" b="1" dirty="0">
                <a:solidFill>
                  <a:srgbClr val="FFFF00"/>
                </a:solidFill>
                <a:latin typeface="Times New Roman" panose="02020603050405020304" pitchFamily="18" charset="0"/>
                <a:cs typeface="Times New Roman" panose="02020603050405020304" pitchFamily="18" charset="0"/>
              </a:rPr>
              <a:t>accord</a:t>
            </a:r>
            <a:r>
              <a:rPr lang="en-US" sz="3000" dirty="0">
                <a:solidFill>
                  <a:schemeClr val="bg1"/>
                </a:solidFill>
                <a:latin typeface="Times New Roman" panose="02020603050405020304" pitchFamily="18" charset="0"/>
                <a:cs typeface="Times New Roman" panose="02020603050405020304" pitchFamily="18" charset="0"/>
              </a:rPr>
              <a:t> has Christ with Belial? Or what </a:t>
            </a:r>
            <a:r>
              <a:rPr lang="en-US" sz="3000" b="1" dirty="0">
                <a:solidFill>
                  <a:srgbClr val="FFFF00"/>
                </a:solidFill>
                <a:latin typeface="Times New Roman" panose="02020603050405020304" pitchFamily="18" charset="0"/>
                <a:cs typeface="Times New Roman" panose="02020603050405020304" pitchFamily="18" charset="0"/>
              </a:rPr>
              <a:t>part</a:t>
            </a:r>
            <a:r>
              <a:rPr lang="en-US" sz="3000" dirty="0">
                <a:solidFill>
                  <a:schemeClr val="bg1"/>
                </a:solidFill>
                <a:latin typeface="Times New Roman" panose="02020603050405020304" pitchFamily="18" charset="0"/>
                <a:cs typeface="Times New Roman" panose="02020603050405020304" pitchFamily="18" charset="0"/>
              </a:rPr>
              <a:t> has a believer with an unbeliever? </a:t>
            </a:r>
            <a:r>
              <a:rPr lang="en-US" sz="3000" b="1" baseline="30000" dirty="0">
                <a:solidFill>
                  <a:schemeClr val="bg1"/>
                </a:solidFill>
                <a:latin typeface="Times New Roman" panose="02020603050405020304" pitchFamily="18" charset="0"/>
                <a:cs typeface="Times New Roman" panose="02020603050405020304" pitchFamily="18" charset="0"/>
              </a:rPr>
              <a:t>16 </a:t>
            </a:r>
            <a:r>
              <a:rPr lang="en-US" sz="3000" dirty="0">
                <a:solidFill>
                  <a:schemeClr val="bg1"/>
                </a:solidFill>
                <a:latin typeface="Times New Roman" panose="02020603050405020304" pitchFamily="18" charset="0"/>
                <a:cs typeface="Times New Roman" panose="02020603050405020304" pitchFamily="18" charset="0"/>
              </a:rPr>
              <a:t>And what </a:t>
            </a:r>
            <a:r>
              <a:rPr lang="en-US" sz="3000" b="1" dirty="0">
                <a:solidFill>
                  <a:srgbClr val="FFFF00"/>
                </a:solidFill>
                <a:latin typeface="Times New Roman" panose="02020603050405020304" pitchFamily="18" charset="0"/>
                <a:cs typeface="Times New Roman" panose="02020603050405020304" pitchFamily="18" charset="0"/>
              </a:rPr>
              <a:t>agreement</a:t>
            </a:r>
            <a:r>
              <a:rPr lang="en-US" sz="3000" dirty="0">
                <a:solidFill>
                  <a:schemeClr val="bg1"/>
                </a:solidFill>
                <a:latin typeface="Times New Roman" panose="02020603050405020304" pitchFamily="18" charset="0"/>
                <a:cs typeface="Times New Roman" panose="02020603050405020304" pitchFamily="18" charset="0"/>
              </a:rPr>
              <a:t> has the temple of God with idols? For </a:t>
            </a:r>
            <a:r>
              <a:rPr lang="en-US" sz="3000" dirty="0" smtClean="0">
                <a:solidFill>
                  <a:schemeClr val="bg1"/>
                </a:solidFill>
                <a:latin typeface="Times New Roman" panose="02020603050405020304" pitchFamily="18" charset="0"/>
                <a:cs typeface="Times New Roman" panose="02020603050405020304" pitchFamily="18" charset="0"/>
              </a:rPr>
              <a:t>you are </a:t>
            </a:r>
            <a:r>
              <a:rPr lang="en-US" sz="3000" dirty="0">
                <a:solidFill>
                  <a:schemeClr val="bg1"/>
                </a:solidFill>
                <a:latin typeface="Times New Roman" panose="02020603050405020304" pitchFamily="18" charset="0"/>
                <a:cs typeface="Times New Roman" panose="02020603050405020304" pitchFamily="18" charset="0"/>
              </a:rPr>
              <a:t>the temple of the living God. As God has said</a:t>
            </a:r>
            <a:r>
              <a:rPr lang="en-US" sz="3000" dirty="0" smtClean="0">
                <a:solidFill>
                  <a:schemeClr val="bg1"/>
                </a:solidFill>
                <a:latin typeface="Times New Roman" panose="02020603050405020304" pitchFamily="18" charset="0"/>
                <a:cs typeface="Times New Roman" panose="02020603050405020304" pitchFamily="18" charset="0"/>
              </a:rPr>
              <a:t>: “</a:t>
            </a:r>
            <a:r>
              <a:rPr lang="en-US" sz="3000" dirty="0">
                <a:solidFill>
                  <a:schemeClr val="bg1"/>
                </a:solidFill>
                <a:latin typeface="Times New Roman" panose="02020603050405020304" pitchFamily="18" charset="0"/>
                <a:cs typeface="Times New Roman" panose="02020603050405020304" pitchFamily="18" charset="0"/>
              </a:rPr>
              <a:t>I will dwell in </a:t>
            </a:r>
            <a:r>
              <a:rPr lang="en-US" sz="3000" dirty="0" smtClean="0">
                <a:solidFill>
                  <a:schemeClr val="bg1"/>
                </a:solidFill>
                <a:latin typeface="Times New Roman" panose="02020603050405020304" pitchFamily="18" charset="0"/>
                <a:cs typeface="Times New Roman" panose="02020603050405020304" pitchFamily="18" charset="0"/>
              </a:rPr>
              <a:t>them and </a:t>
            </a:r>
            <a:r>
              <a:rPr lang="en-US" sz="3000" dirty="0">
                <a:solidFill>
                  <a:schemeClr val="bg1"/>
                </a:solidFill>
                <a:latin typeface="Times New Roman" panose="02020603050405020304" pitchFamily="18" charset="0"/>
                <a:cs typeface="Times New Roman" panose="02020603050405020304" pitchFamily="18" charset="0"/>
              </a:rPr>
              <a:t>walk among them</a:t>
            </a:r>
            <a:r>
              <a:rPr lang="en-US" sz="3000" dirty="0" smtClean="0">
                <a:solidFill>
                  <a:schemeClr val="bg1"/>
                </a:solidFill>
                <a:latin typeface="Times New Roman" panose="02020603050405020304" pitchFamily="18" charset="0"/>
                <a:cs typeface="Times New Roman" panose="02020603050405020304" pitchFamily="18" charset="0"/>
              </a:rPr>
              <a:t>. I </a:t>
            </a:r>
            <a:r>
              <a:rPr lang="en-US" sz="3000" dirty="0">
                <a:solidFill>
                  <a:schemeClr val="bg1"/>
                </a:solidFill>
                <a:latin typeface="Times New Roman" panose="02020603050405020304" pitchFamily="18" charset="0"/>
                <a:cs typeface="Times New Roman" panose="02020603050405020304" pitchFamily="18" charset="0"/>
              </a:rPr>
              <a:t>will be their </a:t>
            </a:r>
            <a:r>
              <a:rPr lang="en-US" sz="3000" dirty="0" smtClean="0">
                <a:solidFill>
                  <a:schemeClr val="bg1"/>
                </a:solidFill>
                <a:latin typeface="Times New Roman" panose="02020603050405020304" pitchFamily="18" charset="0"/>
                <a:cs typeface="Times New Roman" panose="02020603050405020304" pitchFamily="18" charset="0"/>
              </a:rPr>
              <a:t>God, and </a:t>
            </a:r>
            <a:r>
              <a:rPr lang="en-US" sz="3000" dirty="0">
                <a:solidFill>
                  <a:schemeClr val="bg1"/>
                </a:solidFill>
                <a:latin typeface="Times New Roman" panose="02020603050405020304" pitchFamily="18" charset="0"/>
                <a:cs typeface="Times New Roman" panose="02020603050405020304" pitchFamily="18" charset="0"/>
              </a:rPr>
              <a:t>they shall be My </a:t>
            </a:r>
            <a:r>
              <a:rPr lang="en-US" sz="3000" dirty="0" smtClean="0">
                <a:solidFill>
                  <a:schemeClr val="bg1"/>
                </a:solidFill>
                <a:latin typeface="Times New Roman" panose="02020603050405020304" pitchFamily="18" charset="0"/>
                <a:cs typeface="Times New Roman" panose="02020603050405020304" pitchFamily="18" charset="0"/>
              </a:rPr>
              <a:t>people.” </a:t>
            </a:r>
            <a:r>
              <a:rPr lang="en-US" sz="3000" b="1" baseline="30000" dirty="0" smtClean="0">
                <a:solidFill>
                  <a:schemeClr val="bg1"/>
                </a:solidFill>
                <a:latin typeface="Times New Roman" panose="02020603050405020304" pitchFamily="18" charset="0"/>
                <a:cs typeface="Times New Roman" panose="02020603050405020304" pitchFamily="18" charset="0"/>
              </a:rPr>
              <a:t>17</a:t>
            </a:r>
            <a:r>
              <a:rPr lang="en-US" sz="3000" b="1" baseline="30000" dirty="0">
                <a:solidFill>
                  <a:schemeClr val="bg1"/>
                </a:solidFill>
                <a:latin typeface="Times New Roman" panose="02020603050405020304" pitchFamily="18" charset="0"/>
                <a:cs typeface="Times New Roman" panose="02020603050405020304" pitchFamily="18" charset="0"/>
              </a:rPr>
              <a:t> </a:t>
            </a:r>
            <a:r>
              <a:rPr lang="en-US" sz="3000" dirty="0" smtClean="0">
                <a:solidFill>
                  <a:srgbClr val="FFC000"/>
                </a:solidFill>
                <a:latin typeface="Times New Roman" panose="02020603050405020304" pitchFamily="18" charset="0"/>
                <a:cs typeface="Times New Roman" panose="02020603050405020304" pitchFamily="18" charset="0"/>
              </a:rPr>
              <a:t>Therefore, “</a:t>
            </a:r>
            <a:r>
              <a:rPr lang="en-US" sz="3000" dirty="0">
                <a:solidFill>
                  <a:srgbClr val="FFC000"/>
                </a:solidFill>
                <a:latin typeface="Times New Roman" panose="02020603050405020304" pitchFamily="18" charset="0"/>
                <a:cs typeface="Times New Roman" panose="02020603050405020304" pitchFamily="18" charset="0"/>
              </a:rPr>
              <a:t>Come out from among </a:t>
            </a:r>
            <a:r>
              <a:rPr lang="en-US" sz="3000" dirty="0" smtClean="0">
                <a:solidFill>
                  <a:srgbClr val="FFC000"/>
                </a:solidFill>
                <a:latin typeface="Times New Roman" panose="02020603050405020304" pitchFamily="18" charset="0"/>
                <a:cs typeface="Times New Roman" panose="02020603050405020304" pitchFamily="18" charset="0"/>
              </a:rPr>
              <a:t>them and </a:t>
            </a:r>
            <a:r>
              <a:rPr lang="en-US" sz="3000" dirty="0">
                <a:solidFill>
                  <a:srgbClr val="FFC000"/>
                </a:solidFill>
                <a:latin typeface="Times New Roman" panose="02020603050405020304" pitchFamily="18" charset="0"/>
                <a:cs typeface="Times New Roman" panose="02020603050405020304" pitchFamily="18" charset="0"/>
              </a:rPr>
              <a:t>be separate</a:t>
            </a:r>
            <a:r>
              <a:rPr lang="en-US" sz="3000" dirty="0">
                <a:solidFill>
                  <a:schemeClr val="bg1"/>
                </a:solidFill>
                <a:latin typeface="Times New Roman" panose="02020603050405020304" pitchFamily="18" charset="0"/>
                <a:cs typeface="Times New Roman" panose="02020603050405020304" pitchFamily="18" charset="0"/>
              </a:rPr>
              <a:t>, says the Lord</a:t>
            </a:r>
            <a:r>
              <a:rPr lang="en-US" sz="3000" dirty="0" smtClean="0">
                <a:solidFill>
                  <a:schemeClr val="bg1"/>
                </a:solidFill>
                <a:latin typeface="Times New Roman" panose="02020603050405020304" pitchFamily="18" charset="0"/>
                <a:cs typeface="Times New Roman" panose="02020603050405020304" pitchFamily="18" charset="0"/>
              </a:rPr>
              <a:t>. </a:t>
            </a:r>
            <a:r>
              <a:rPr lang="en-US" sz="3000" dirty="0" smtClean="0">
                <a:solidFill>
                  <a:srgbClr val="FFC000"/>
                </a:solidFill>
                <a:latin typeface="Times New Roman" panose="02020603050405020304" pitchFamily="18" charset="0"/>
                <a:cs typeface="Times New Roman" panose="02020603050405020304" pitchFamily="18" charset="0"/>
              </a:rPr>
              <a:t>Do </a:t>
            </a:r>
            <a:r>
              <a:rPr lang="en-US" sz="3000" dirty="0">
                <a:solidFill>
                  <a:srgbClr val="FFC000"/>
                </a:solidFill>
                <a:latin typeface="Times New Roman" panose="02020603050405020304" pitchFamily="18" charset="0"/>
                <a:cs typeface="Times New Roman" panose="02020603050405020304" pitchFamily="18" charset="0"/>
              </a:rPr>
              <a:t>not touch what is unclean</a:t>
            </a:r>
            <a:r>
              <a:rPr lang="en-US" sz="3000" dirty="0" smtClean="0">
                <a:solidFill>
                  <a:srgbClr val="FFC000"/>
                </a:solidFill>
                <a:latin typeface="Times New Roman" panose="02020603050405020304" pitchFamily="18" charset="0"/>
                <a:cs typeface="Times New Roman" panose="02020603050405020304" pitchFamily="18" charset="0"/>
              </a:rPr>
              <a:t>, and </a:t>
            </a:r>
            <a:r>
              <a:rPr lang="en-US" sz="3000" dirty="0">
                <a:solidFill>
                  <a:srgbClr val="FFC000"/>
                </a:solidFill>
                <a:latin typeface="Times New Roman" panose="02020603050405020304" pitchFamily="18" charset="0"/>
                <a:cs typeface="Times New Roman" panose="02020603050405020304" pitchFamily="18" charset="0"/>
              </a:rPr>
              <a:t>I will receive </a:t>
            </a:r>
            <a:r>
              <a:rPr lang="en-US" sz="3000" dirty="0" smtClean="0">
                <a:solidFill>
                  <a:srgbClr val="FFC000"/>
                </a:solidFill>
                <a:latin typeface="Times New Roman" panose="02020603050405020304" pitchFamily="18" charset="0"/>
                <a:cs typeface="Times New Roman" panose="02020603050405020304" pitchFamily="18" charset="0"/>
              </a:rPr>
              <a:t>you</a:t>
            </a:r>
            <a:r>
              <a:rPr lang="en-US" sz="3000" dirty="0" smtClean="0">
                <a:solidFill>
                  <a:schemeClr val="bg1"/>
                </a:solidFill>
                <a:latin typeface="Times New Roman" panose="02020603050405020304" pitchFamily="18" charset="0"/>
                <a:cs typeface="Times New Roman" panose="02020603050405020304" pitchFamily="18" charset="0"/>
              </a:rPr>
              <a:t>.” </a:t>
            </a:r>
            <a:r>
              <a:rPr lang="en-US" sz="3000" b="1" baseline="30000" dirty="0" smtClean="0">
                <a:solidFill>
                  <a:schemeClr val="bg1"/>
                </a:solidFill>
                <a:latin typeface="Times New Roman" panose="02020603050405020304" pitchFamily="18" charset="0"/>
                <a:cs typeface="Times New Roman" panose="02020603050405020304" pitchFamily="18" charset="0"/>
              </a:rPr>
              <a:t>18</a:t>
            </a:r>
            <a:r>
              <a:rPr lang="en-US" sz="3000" b="1" baseline="30000" dirty="0">
                <a:solidFill>
                  <a:schemeClr val="bg1"/>
                </a:solidFill>
                <a:latin typeface="Times New Roman" panose="02020603050405020304" pitchFamily="18" charset="0"/>
                <a:cs typeface="Times New Roman" panose="02020603050405020304" pitchFamily="18" charset="0"/>
              </a:rPr>
              <a:t> </a:t>
            </a:r>
            <a:r>
              <a:rPr lang="en-US" sz="3000" dirty="0">
                <a:solidFill>
                  <a:schemeClr val="bg1"/>
                </a:solidFill>
                <a:latin typeface="Times New Roman" panose="02020603050405020304" pitchFamily="18" charset="0"/>
                <a:cs typeface="Times New Roman" panose="02020603050405020304" pitchFamily="18" charset="0"/>
              </a:rPr>
              <a:t>“</a:t>
            </a:r>
            <a:r>
              <a:rPr lang="en-US" sz="3000" b="1" dirty="0">
                <a:solidFill>
                  <a:srgbClr val="FFFF00"/>
                </a:solidFill>
                <a:latin typeface="Times New Roman" panose="02020603050405020304" pitchFamily="18" charset="0"/>
                <a:cs typeface="Times New Roman" panose="02020603050405020304" pitchFamily="18" charset="0"/>
              </a:rPr>
              <a:t>I will be a Father to you</a:t>
            </a:r>
            <a:r>
              <a:rPr lang="en-US" sz="3000" b="1" dirty="0" smtClean="0">
                <a:solidFill>
                  <a:srgbClr val="FFFF00"/>
                </a:solidFill>
                <a:latin typeface="Times New Roman" panose="02020603050405020304" pitchFamily="18" charset="0"/>
                <a:cs typeface="Times New Roman" panose="02020603050405020304" pitchFamily="18" charset="0"/>
              </a:rPr>
              <a:t>, and </a:t>
            </a:r>
            <a:r>
              <a:rPr lang="en-US" sz="3000" b="1" dirty="0">
                <a:solidFill>
                  <a:srgbClr val="FFFF00"/>
                </a:solidFill>
                <a:latin typeface="Times New Roman" panose="02020603050405020304" pitchFamily="18" charset="0"/>
                <a:cs typeface="Times New Roman" panose="02020603050405020304" pitchFamily="18" charset="0"/>
              </a:rPr>
              <a:t>you shall be My sons and daughters</a:t>
            </a:r>
            <a:r>
              <a:rPr lang="en-US" sz="3000" b="1" dirty="0" smtClean="0">
                <a:solidFill>
                  <a:srgbClr val="FFFF00"/>
                </a:solidFill>
                <a:latin typeface="Times New Roman" panose="02020603050405020304" pitchFamily="18" charset="0"/>
                <a:cs typeface="Times New Roman" panose="02020603050405020304" pitchFamily="18" charset="0"/>
              </a:rPr>
              <a:t>, says </a:t>
            </a:r>
            <a:r>
              <a:rPr lang="en-US" sz="3000" b="1" dirty="0">
                <a:solidFill>
                  <a:srgbClr val="FFFF00"/>
                </a:solidFill>
                <a:latin typeface="Times New Roman" panose="02020603050405020304" pitchFamily="18" charset="0"/>
                <a:cs typeface="Times New Roman" panose="02020603050405020304" pitchFamily="18" charset="0"/>
              </a:rPr>
              <a:t>the L</a:t>
            </a:r>
            <a:r>
              <a:rPr lang="en-US" sz="3000" b="1" cap="small" dirty="0">
                <a:solidFill>
                  <a:srgbClr val="FFFF00"/>
                </a:solidFill>
                <a:latin typeface="Times New Roman" panose="02020603050405020304" pitchFamily="18" charset="0"/>
                <a:cs typeface="Times New Roman" panose="02020603050405020304" pitchFamily="18" charset="0"/>
              </a:rPr>
              <a:t>ord</a:t>
            </a:r>
            <a:r>
              <a:rPr lang="en-US" sz="3000" b="1" dirty="0">
                <a:solidFill>
                  <a:srgbClr val="FFFF00"/>
                </a:solidFill>
                <a:latin typeface="Times New Roman" panose="02020603050405020304" pitchFamily="18" charset="0"/>
                <a:cs typeface="Times New Roman" panose="02020603050405020304" pitchFamily="18" charset="0"/>
              </a:rPr>
              <a:t> Almighty</a:t>
            </a:r>
            <a:r>
              <a:rPr lang="en-US" sz="3000" dirty="0" smtClean="0">
                <a:solidFill>
                  <a:schemeClr val="bg1"/>
                </a:solidFill>
                <a:latin typeface="Times New Roman" panose="02020603050405020304" pitchFamily="18" charset="0"/>
                <a:cs typeface="Times New Roman" panose="02020603050405020304" pitchFamily="18" charset="0"/>
              </a:rPr>
              <a:t>.”</a:t>
            </a:r>
            <a:endParaRPr lang="en-US" sz="3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35580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76200"/>
            <a:ext cx="7772400" cy="1524000"/>
          </a:xfrm>
        </p:spPr>
        <p:txBody>
          <a:bodyPr/>
          <a:lstStyle/>
          <a:p>
            <a:r>
              <a:rPr lang="en-US" altLang="en-US" sz="4800" b="1" dirty="0">
                <a:solidFill>
                  <a:srgbClr val="FFFF00"/>
                </a:solidFill>
              </a:rPr>
              <a:t>What Is Fellowship?</a:t>
            </a:r>
            <a:r>
              <a:rPr lang="en-US" altLang="en-US" dirty="0">
                <a:solidFill>
                  <a:srgbClr val="FFFF00"/>
                </a:solidFill>
              </a:rPr>
              <a:t/>
            </a:r>
            <a:br>
              <a:rPr lang="en-US" altLang="en-US" dirty="0">
                <a:solidFill>
                  <a:srgbClr val="FFFF00"/>
                </a:solidFill>
              </a:rPr>
            </a:br>
            <a:r>
              <a:rPr lang="en-US" altLang="en-US" b="1" i="1" dirty="0">
                <a:solidFill>
                  <a:srgbClr val="FFFF00"/>
                </a:solidFill>
              </a:rPr>
              <a:t>Let </a:t>
            </a:r>
            <a:r>
              <a:rPr lang="en-US" altLang="en-US" b="1" i="1" dirty="0" smtClean="0">
                <a:solidFill>
                  <a:srgbClr val="FFFF00"/>
                </a:solidFill>
              </a:rPr>
              <a:t>the </a:t>
            </a:r>
            <a:r>
              <a:rPr lang="en-US" altLang="en-US" b="1" i="1" dirty="0">
                <a:solidFill>
                  <a:srgbClr val="FFFF00"/>
                </a:solidFill>
              </a:rPr>
              <a:t>Bible Define Itself</a:t>
            </a:r>
            <a:endParaRPr lang="en-US" altLang="en-US" dirty="0">
              <a:solidFill>
                <a:srgbClr val="FFFF00"/>
              </a:solidFill>
            </a:endParaRPr>
          </a:p>
        </p:txBody>
      </p:sp>
      <p:sp>
        <p:nvSpPr>
          <p:cNvPr id="20483" name="Rectangle 3"/>
          <p:cNvSpPr>
            <a:spLocks noGrp="1" noChangeArrowheads="1"/>
          </p:cNvSpPr>
          <p:nvPr>
            <p:ph type="body" idx="1"/>
          </p:nvPr>
        </p:nvSpPr>
        <p:spPr>
          <a:xfrm>
            <a:off x="228600" y="1752600"/>
            <a:ext cx="8686800" cy="5105400"/>
          </a:xfrm>
        </p:spPr>
        <p:txBody>
          <a:bodyPr>
            <a:noAutofit/>
          </a:bodyPr>
          <a:lstStyle/>
          <a:p>
            <a:pPr>
              <a:buClr>
                <a:srgbClr val="FFFF00"/>
              </a:buClr>
            </a:pPr>
            <a:r>
              <a:rPr lang="en-US" altLang="en-US" sz="3400" b="1" dirty="0">
                <a:solidFill>
                  <a:srgbClr val="66FFFF"/>
                </a:solidFill>
              </a:rPr>
              <a:t>Yoked</a:t>
            </a:r>
            <a:r>
              <a:rPr lang="en-US" altLang="en-US" sz="3400" dirty="0">
                <a:solidFill>
                  <a:schemeClr val="bg1"/>
                </a:solidFill>
              </a:rPr>
              <a:t> - implies a common work</a:t>
            </a:r>
          </a:p>
          <a:p>
            <a:pPr>
              <a:buClr>
                <a:srgbClr val="FFFF00"/>
              </a:buClr>
            </a:pPr>
            <a:r>
              <a:rPr lang="en-US" altLang="en-US" sz="3400" b="1" dirty="0">
                <a:solidFill>
                  <a:srgbClr val="66FFFF"/>
                </a:solidFill>
              </a:rPr>
              <a:t>Fellowship</a:t>
            </a:r>
            <a:r>
              <a:rPr lang="en-US" altLang="en-US" sz="3400" dirty="0">
                <a:solidFill>
                  <a:schemeClr val="bg1"/>
                </a:solidFill>
              </a:rPr>
              <a:t> - denotes “share” in action</a:t>
            </a:r>
          </a:p>
          <a:p>
            <a:pPr>
              <a:buClr>
                <a:srgbClr val="FFFF00"/>
              </a:buClr>
            </a:pPr>
            <a:r>
              <a:rPr lang="en-US" altLang="en-US" sz="3400" b="1" dirty="0">
                <a:solidFill>
                  <a:srgbClr val="66FFFF"/>
                </a:solidFill>
              </a:rPr>
              <a:t>Communion</a:t>
            </a:r>
            <a:r>
              <a:rPr lang="en-US" altLang="en-US" sz="3400" dirty="0">
                <a:solidFill>
                  <a:schemeClr val="bg1"/>
                </a:solidFill>
              </a:rPr>
              <a:t> - normal word for fellowship</a:t>
            </a:r>
          </a:p>
          <a:p>
            <a:pPr>
              <a:buClr>
                <a:srgbClr val="FFFF00"/>
              </a:buClr>
            </a:pPr>
            <a:r>
              <a:rPr lang="en-US" altLang="en-US" sz="3400" b="1" dirty="0">
                <a:solidFill>
                  <a:srgbClr val="66FFFF"/>
                </a:solidFill>
              </a:rPr>
              <a:t>Concord</a:t>
            </a:r>
            <a:r>
              <a:rPr lang="en-US" altLang="en-US" sz="3400" dirty="0">
                <a:solidFill>
                  <a:schemeClr val="bg1"/>
                </a:solidFill>
              </a:rPr>
              <a:t> - implies harmony of thought</a:t>
            </a:r>
          </a:p>
          <a:p>
            <a:pPr>
              <a:buClr>
                <a:srgbClr val="FFFF00"/>
              </a:buClr>
            </a:pPr>
            <a:r>
              <a:rPr lang="en-US" altLang="en-US" sz="3400" b="1" dirty="0">
                <a:solidFill>
                  <a:srgbClr val="66FFFF"/>
                </a:solidFill>
              </a:rPr>
              <a:t>Portion</a:t>
            </a:r>
            <a:r>
              <a:rPr lang="en-US" altLang="en-US" sz="3400" dirty="0">
                <a:solidFill>
                  <a:schemeClr val="bg1"/>
                </a:solidFill>
              </a:rPr>
              <a:t> - having a part together with others</a:t>
            </a:r>
          </a:p>
          <a:p>
            <a:pPr>
              <a:buClr>
                <a:srgbClr val="FFFF00"/>
              </a:buClr>
            </a:pPr>
            <a:r>
              <a:rPr lang="en-US" altLang="en-US" sz="3400" b="1" dirty="0">
                <a:solidFill>
                  <a:srgbClr val="66FFFF"/>
                </a:solidFill>
              </a:rPr>
              <a:t>Agreement</a:t>
            </a:r>
            <a:r>
              <a:rPr lang="en-US" altLang="en-US" sz="3400" dirty="0">
                <a:solidFill>
                  <a:schemeClr val="bg1"/>
                </a:solidFill>
              </a:rPr>
              <a:t> - a union of purpose</a:t>
            </a:r>
          </a:p>
          <a:p>
            <a:pPr>
              <a:buClr>
                <a:srgbClr val="FFFF00"/>
              </a:buClr>
            </a:pPr>
            <a:r>
              <a:rPr lang="en-US" altLang="en-US" sz="3400" b="1" i="1" dirty="0" smtClean="0">
                <a:solidFill>
                  <a:srgbClr val="FFC000"/>
                </a:solidFill>
              </a:rPr>
              <a:t>Fellowship is </a:t>
            </a:r>
            <a:r>
              <a:rPr lang="en-US" altLang="en-US" sz="3400" b="1" i="1" dirty="0">
                <a:solidFill>
                  <a:srgbClr val="FFC000"/>
                </a:solidFill>
              </a:rPr>
              <a:t>agreement in principle leading to joint or common action in spiritual work</a:t>
            </a:r>
            <a:endParaRPr lang="en-US" altLang="en-US" sz="3400" dirty="0">
              <a:solidFill>
                <a:srgbClr val="FFC000"/>
              </a:solidFill>
            </a:endParaRPr>
          </a:p>
        </p:txBody>
      </p:sp>
    </p:spTree>
    <p:extLst>
      <p:ext uri="{BB962C8B-B14F-4D97-AF65-F5344CB8AC3E}">
        <p14:creationId xmlns:p14="http://schemas.microsoft.com/office/powerpoint/2010/main" val="40695772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p:cTn id="7" dur="1000" fill="hold"/>
                                        <p:tgtEl>
                                          <p:spTgt spid="2048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048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048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048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0483">
                                            <p:txEl>
                                              <p:pRg st="1" end="1"/>
                                            </p:txEl>
                                          </p:spTgt>
                                        </p:tgtEl>
                                        <p:attrNameLst>
                                          <p:attrName>style.visibility</p:attrName>
                                        </p:attrNameLst>
                                      </p:cBhvr>
                                      <p:to>
                                        <p:strVal val="visible"/>
                                      </p:to>
                                    </p:set>
                                    <p:anim calcmode="lin" valueType="num">
                                      <p:cBhvr>
                                        <p:cTn id="15" dur="1000" fill="hold"/>
                                        <p:tgtEl>
                                          <p:spTgt spid="2048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048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048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2048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20483">
                                            <p:txEl>
                                              <p:pRg st="2" end="2"/>
                                            </p:txEl>
                                          </p:spTgt>
                                        </p:tgtEl>
                                        <p:attrNameLst>
                                          <p:attrName>style.visibility</p:attrName>
                                        </p:attrNameLst>
                                      </p:cBhvr>
                                      <p:to>
                                        <p:strVal val="visible"/>
                                      </p:to>
                                    </p:set>
                                    <p:anim calcmode="lin" valueType="num">
                                      <p:cBhvr>
                                        <p:cTn id="23" dur="1000" fill="hold"/>
                                        <p:tgtEl>
                                          <p:spTgt spid="2048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2048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2048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2048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20483">
                                            <p:txEl>
                                              <p:pRg st="3" end="3"/>
                                            </p:txEl>
                                          </p:spTgt>
                                        </p:tgtEl>
                                        <p:attrNameLst>
                                          <p:attrName>style.visibility</p:attrName>
                                        </p:attrNameLst>
                                      </p:cBhvr>
                                      <p:to>
                                        <p:strVal val="visible"/>
                                      </p:to>
                                    </p:set>
                                    <p:anim calcmode="lin" valueType="num">
                                      <p:cBhvr>
                                        <p:cTn id="31" dur="1000" fill="hold"/>
                                        <p:tgtEl>
                                          <p:spTgt spid="2048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2048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2048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2048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20483">
                                            <p:txEl>
                                              <p:pRg st="4" end="4"/>
                                            </p:txEl>
                                          </p:spTgt>
                                        </p:tgtEl>
                                        <p:attrNameLst>
                                          <p:attrName>style.visibility</p:attrName>
                                        </p:attrNameLst>
                                      </p:cBhvr>
                                      <p:to>
                                        <p:strVal val="visible"/>
                                      </p:to>
                                    </p:set>
                                    <p:anim calcmode="lin" valueType="num">
                                      <p:cBhvr>
                                        <p:cTn id="39" dur="1000" fill="hold"/>
                                        <p:tgtEl>
                                          <p:spTgt spid="2048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2048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2048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2048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20483">
                                            <p:txEl>
                                              <p:pRg st="5" end="5"/>
                                            </p:txEl>
                                          </p:spTgt>
                                        </p:tgtEl>
                                        <p:attrNameLst>
                                          <p:attrName>style.visibility</p:attrName>
                                        </p:attrNameLst>
                                      </p:cBhvr>
                                      <p:to>
                                        <p:strVal val="visible"/>
                                      </p:to>
                                    </p:set>
                                    <p:anim calcmode="lin" valueType="num">
                                      <p:cBhvr>
                                        <p:cTn id="47" dur="1000" fill="hold"/>
                                        <p:tgtEl>
                                          <p:spTgt spid="2048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2048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20483">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2048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20483">
                                            <p:txEl>
                                              <p:pRg st="6" end="6"/>
                                            </p:txEl>
                                          </p:spTgt>
                                        </p:tgtEl>
                                        <p:attrNameLst>
                                          <p:attrName>style.visibility</p:attrName>
                                        </p:attrNameLst>
                                      </p:cBhvr>
                                      <p:to>
                                        <p:strVal val="visible"/>
                                      </p:to>
                                    </p:set>
                                    <p:anim calcmode="lin" valueType="num">
                                      <p:cBhvr>
                                        <p:cTn id="55" dur="1000" fill="hold"/>
                                        <p:tgtEl>
                                          <p:spTgt spid="20483">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20483">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20483">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2048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152400"/>
            <a:ext cx="8229600" cy="1143000"/>
          </a:xfrm>
        </p:spPr>
        <p:txBody>
          <a:bodyPr/>
          <a:lstStyle/>
          <a:p>
            <a:r>
              <a:rPr lang="en-US" altLang="en-US" b="1" dirty="0">
                <a:solidFill>
                  <a:srgbClr val="FFFF00"/>
                </a:solidFill>
              </a:rPr>
              <a:t>Why Study This Relationship?</a:t>
            </a:r>
            <a:endParaRPr lang="en-US" altLang="en-US" dirty="0">
              <a:solidFill>
                <a:srgbClr val="FFFF00"/>
              </a:solidFill>
            </a:endParaRPr>
          </a:p>
        </p:txBody>
      </p:sp>
      <p:sp>
        <p:nvSpPr>
          <p:cNvPr id="24579" name="Rectangle 3"/>
          <p:cNvSpPr>
            <a:spLocks noGrp="1" noChangeArrowheads="1"/>
          </p:cNvSpPr>
          <p:nvPr>
            <p:ph type="body" idx="1"/>
          </p:nvPr>
        </p:nvSpPr>
        <p:spPr>
          <a:xfrm>
            <a:off x="0" y="1219200"/>
            <a:ext cx="9144000" cy="5638800"/>
          </a:xfrm>
        </p:spPr>
        <p:txBody>
          <a:bodyPr>
            <a:noAutofit/>
          </a:bodyPr>
          <a:lstStyle/>
          <a:p>
            <a:pPr>
              <a:buClr>
                <a:srgbClr val="FFFF00"/>
              </a:buClr>
            </a:pPr>
            <a:r>
              <a:rPr lang="en-US" altLang="en-US" dirty="0" smtClean="0">
                <a:solidFill>
                  <a:schemeClr val="bg1"/>
                </a:solidFill>
              </a:rPr>
              <a:t>Since 1988, there has been a continued &amp; growing justification for fellowship </a:t>
            </a:r>
            <a:r>
              <a:rPr lang="en-US" altLang="en-US" dirty="0">
                <a:solidFill>
                  <a:schemeClr val="bg1"/>
                </a:solidFill>
              </a:rPr>
              <a:t>with those </a:t>
            </a:r>
            <a:r>
              <a:rPr lang="en-US" altLang="en-US" dirty="0" smtClean="0">
                <a:solidFill>
                  <a:schemeClr val="bg1"/>
                </a:solidFill>
              </a:rPr>
              <a:t>teaching some doctrinal error &amp; involved in some sinful practices</a:t>
            </a:r>
          </a:p>
          <a:p>
            <a:pPr>
              <a:buClr>
                <a:srgbClr val="FFFF00"/>
              </a:buClr>
            </a:pPr>
            <a:r>
              <a:rPr lang="en-US" altLang="en-US" dirty="0" smtClean="0">
                <a:solidFill>
                  <a:schemeClr val="bg1"/>
                </a:solidFill>
              </a:rPr>
              <a:t>It started in justifying fellowship with Homer Hailey despite his error </a:t>
            </a:r>
            <a:r>
              <a:rPr lang="en-US" altLang="en-US" dirty="0">
                <a:solidFill>
                  <a:schemeClr val="bg1"/>
                </a:solidFill>
              </a:rPr>
              <a:t>on divorce &amp; remarriage</a:t>
            </a:r>
          </a:p>
          <a:p>
            <a:pPr>
              <a:buClr>
                <a:srgbClr val="FFFF00"/>
              </a:buClr>
            </a:pPr>
            <a:r>
              <a:rPr lang="en-US" altLang="en-US" dirty="0">
                <a:solidFill>
                  <a:schemeClr val="bg1"/>
                </a:solidFill>
              </a:rPr>
              <a:t>Argument made that Bible teaching on the issue lacked sufficient “clarity”</a:t>
            </a:r>
          </a:p>
          <a:p>
            <a:pPr>
              <a:buClr>
                <a:srgbClr val="FFFF00"/>
              </a:buClr>
            </a:pPr>
            <a:r>
              <a:rPr lang="en-US" altLang="en-US" dirty="0">
                <a:solidFill>
                  <a:schemeClr val="bg1"/>
                </a:solidFill>
              </a:rPr>
              <a:t>Same argument has been made for tolerance towards other moral </a:t>
            </a:r>
            <a:r>
              <a:rPr lang="en-US" altLang="en-US" dirty="0" smtClean="0">
                <a:solidFill>
                  <a:schemeClr val="bg1"/>
                </a:solidFill>
              </a:rPr>
              <a:t>sins</a:t>
            </a:r>
          </a:p>
          <a:p>
            <a:pPr>
              <a:buClr>
                <a:srgbClr val="FFFF00"/>
              </a:buClr>
            </a:pPr>
            <a:r>
              <a:rPr lang="en-US" altLang="en-US" dirty="0" smtClean="0">
                <a:solidFill>
                  <a:schemeClr val="bg1"/>
                </a:solidFill>
              </a:rPr>
              <a:t>Has this influence died or is it still living among us?</a:t>
            </a:r>
            <a:endParaRPr lang="en-US" altLang="en-US" dirty="0">
              <a:solidFill>
                <a:schemeClr val="bg1"/>
              </a:solidFill>
            </a:endParaRPr>
          </a:p>
        </p:txBody>
      </p:sp>
    </p:spTree>
    <p:extLst>
      <p:ext uri="{BB962C8B-B14F-4D97-AF65-F5344CB8AC3E}">
        <p14:creationId xmlns:p14="http://schemas.microsoft.com/office/powerpoint/2010/main" val="42406828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wipe(left)">
                                      <p:cBhvr>
                                        <p:cTn id="7" dur="500"/>
                                        <p:tgtEl>
                                          <p:spTgt spid="245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wipe(left)">
                                      <p:cBhvr>
                                        <p:cTn id="12" dur="500"/>
                                        <p:tgtEl>
                                          <p:spTgt spid="245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4579">
                                            <p:txEl>
                                              <p:pRg st="2" end="2"/>
                                            </p:txEl>
                                          </p:spTgt>
                                        </p:tgtEl>
                                        <p:attrNameLst>
                                          <p:attrName>style.visibility</p:attrName>
                                        </p:attrNameLst>
                                      </p:cBhvr>
                                      <p:to>
                                        <p:strVal val="visible"/>
                                      </p:to>
                                    </p:set>
                                    <p:animEffect transition="in" filter="wipe(left)">
                                      <p:cBhvr>
                                        <p:cTn id="17" dur="500"/>
                                        <p:tgtEl>
                                          <p:spTgt spid="2457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4579">
                                            <p:txEl>
                                              <p:pRg st="3" end="3"/>
                                            </p:txEl>
                                          </p:spTgt>
                                        </p:tgtEl>
                                        <p:attrNameLst>
                                          <p:attrName>style.visibility</p:attrName>
                                        </p:attrNameLst>
                                      </p:cBhvr>
                                      <p:to>
                                        <p:strVal val="visible"/>
                                      </p:to>
                                    </p:set>
                                    <p:animEffect transition="in" filter="wipe(left)">
                                      <p:cBhvr>
                                        <p:cTn id="22" dur="500"/>
                                        <p:tgtEl>
                                          <p:spTgt spid="2457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4579">
                                            <p:txEl>
                                              <p:pRg st="4" end="4"/>
                                            </p:txEl>
                                          </p:spTgt>
                                        </p:tgtEl>
                                        <p:attrNameLst>
                                          <p:attrName>style.visibility</p:attrName>
                                        </p:attrNameLst>
                                      </p:cBhvr>
                                      <p:to>
                                        <p:strVal val="visible"/>
                                      </p:to>
                                    </p:set>
                                    <p:animEffect transition="in" filter="wipe(left)">
                                      <p:cBhvr>
                                        <p:cTn id="27" dur="500"/>
                                        <p:tgtEl>
                                          <p:spTgt spid="245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914400" y="0"/>
            <a:ext cx="7315200" cy="1612642"/>
          </a:xfrm>
        </p:spPr>
        <p:txBody>
          <a:bodyPr>
            <a:noAutofit/>
          </a:bodyPr>
          <a:lstStyle/>
          <a:p>
            <a:r>
              <a:rPr lang="en-US" altLang="en-US" sz="4800" b="1" dirty="0" smtClean="0">
                <a:solidFill>
                  <a:srgbClr val="FFFF00"/>
                </a:solidFill>
              </a:rPr>
              <a:t>A Broader Fellowship Defended </a:t>
            </a:r>
            <a:r>
              <a:rPr lang="en-US" altLang="en-US" sz="4800" b="1" dirty="0">
                <a:solidFill>
                  <a:srgbClr val="FFFF00"/>
                </a:solidFill>
              </a:rPr>
              <a:t>&amp; Applied</a:t>
            </a:r>
            <a:endParaRPr lang="en-US" altLang="en-US" sz="4800" dirty="0">
              <a:solidFill>
                <a:srgbClr val="FFFF00"/>
              </a:solidFill>
            </a:endParaRPr>
          </a:p>
        </p:txBody>
      </p:sp>
      <p:sp>
        <p:nvSpPr>
          <p:cNvPr id="43011" name="Text Box 3"/>
          <p:cNvSpPr txBox="1">
            <a:spLocks noChangeArrowheads="1"/>
          </p:cNvSpPr>
          <p:nvPr/>
        </p:nvSpPr>
        <p:spPr bwMode="auto">
          <a:xfrm>
            <a:off x="228600" y="1612642"/>
            <a:ext cx="86868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US" altLang="en-US" sz="3200" dirty="0">
                <a:solidFill>
                  <a:schemeClr val="bg1"/>
                </a:solidFill>
                <a:latin typeface="Times New Roman" panose="02020603050405020304" pitchFamily="18" charset="0"/>
              </a:rPr>
              <a:t>“I do not regard Homer Hailey as a false teacher, even though I believe him to be wrong in his interpretation of Matthew 19 (as he believes me to be wrong about Christians serving in the military), because I am persuaded by his conduct and his arguments that he honestly believes that he is faithful to God’s teaching on the subject.  Neither of us would fellowship a </a:t>
            </a:r>
            <a:r>
              <a:rPr lang="en-US" altLang="en-US" sz="3200" dirty="0">
                <a:solidFill>
                  <a:srgbClr val="FFFF00"/>
                </a:solidFill>
                <a:latin typeface="Times New Roman" panose="02020603050405020304" pitchFamily="18" charset="0"/>
              </a:rPr>
              <a:t>clear adulterer</a:t>
            </a:r>
            <a:r>
              <a:rPr lang="en-US" altLang="en-US" sz="3200" dirty="0">
                <a:solidFill>
                  <a:schemeClr val="bg1"/>
                </a:solidFill>
                <a:latin typeface="Times New Roman" panose="02020603050405020304" pitchFamily="18" charset="0"/>
              </a:rPr>
              <a:t>, but, at least for the time being, we entrust the judgment of one another’s conscience on this question to God.”</a:t>
            </a:r>
          </a:p>
        </p:txBody>
      </p:sp>
    </p:spTree>
    <p:extLst>
      <p:ext uri="{BB962C8B-B14F-4D97-AF65-F5344CB8AC3E}">
        <p14:creationId xmlns:p14="http://schemas.microsoft.com/office/powerpoint/2010/main" val="6592342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p:cNvSpPr txBox="1">
            <a:spLocks noChangeArrowheads="1"/>
          </p:cNvSpPr>
          <p:nvPr/>
        </p:nvSpPr>
        <p:spPr bwMode="auto">
          <a:xfrm>
            <a:off x="76200" y="69937"/>
            <a:ext cx="9067800" cy="663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pPr>
            <a:r>
              <a:rPr lang="en-US" altLang="en-US" sz="3200" dirty="0">
                <a:solidFill>
                  <a:schemeClr val="bg1"/>
                </a:solidFill>
                <a:latin typeface="Times New Roman" panose="02020603050405020304" pitchFamily="18" charset="0"/>
              </a:rPr>
              <a:t>“Each of these judgments is based on an admission that we regard the subject as </a:t>
            </a:r>
            <a:r>
              <a:rPr lang="en-US" altLang="en-US" sz="3200" dirty="0">
                <a:solidFill>
                  <a:srgbClr val="FFFF00"/>
                </a:solidFill>
                <a:latin typeface="Times New Roman" panose="02020603050405020304" pitchFamily="18" charset="0"/>
              </a:rPr>
              <a:t>sufficiently lacking in clarity</a:t>
            </a:r>
            <a:r>
              <a:rPr lang="en-US" altLang="en-US" sz="3200" dirty="0">
                <a:solidFill>
                  <a:schemeClr val="bg1"/>
                </a:solidFill>
                <a:latin typeface="Times New Roman" panose="02020603050405020304" pitchFamily="18" charset="0"/>
              </a:rPr>
              <a:t> to accept a brother who disagrees with us….  </a:t>
            </a:r>
            <a:r>
              <a:rPr lang="en-US" altLang="en-US" sz="3200" dirty="0">
                <a:solidFill>
                  <a:srgbClr val="FFFF00"/>
                </a:solidFill>
                <a:latin typeface="Times New Roman" panose="02020603050405020304" pitchFamily="18" charset="0"/>
              </a:rPr>
              <a:t>We are making verdicts about clarity and honesty of intent</a:t>
            </a:r>
            <a:r>
              <a:rPr lang="en-US" altLang="en-US" sz="3200" dirty="0">
                <a:solidFill>
                  <a:schemeClr val="bg1"/>
                </a:solidFill>
                <a:latin typeface="Times New Roman" panose="02020603050405020304" pitchFamily="18" charset="0"/>
              </a:rPr>
              <a:t>.  Let me be clear about clarity.  </a:t>
            </a:r>
            <a:r>
              <a:rPr lang="en-US" altLang="en-US" sz="3200" dirty="0">
                <a:solidFill>
                  <a:srgbClr val="FFFF00"/>
                </a:solidFill>
                <a:latin typeface="Times New Roman" panose="02020603050405020304" pitchFamily="18" charset="0"/>
              </a:rPr>
              <a:t>My conclusion about the clarity of a passage involves both how clear it seems to me and also of those who disagree with me</a:t>
            </a:r>
            <a:r>
              <a:rPr lang="en-US" altLang="en-US" sz="3200" dirty="0">
                <a:solidFill>
                  <a:schemeClr val="bg1"/>
                </a:solidFill>
                <a:latin typeface="Times New Roman" panose="02020603050405020304" pitchFamily="18" charset="0"/>
              </a:rPr>
              <a:t>.  </a:t>
            </a:r>
            <a:r>
              <a:rPr lang="en-US" altLang="en-US" sz="3200" u="sng" dirty="0">
                <a:solidFill>
                  <a:schemeClr val="bg1"/>
                </a:solidFill>
                <a:latin typeface="Times New Roman" panose="02020603050405020304" pitchFamily="18" charset="0"/>
              </a:rPr>
              <a:t>It is that distinction that separates a weak brother from a false teacher</a:t>
            </a:r>
            <a:r>
              <a:rPr lang="en-US" altLang="en-US" sz="3200" dirty="0">
                <a:solidFill>
                  <a:schemeClr val="bg1"/>
                </a:solidFill>
                <a:latin typeface="Times New Roman" panose="02020603050405020304" pitchFamily="18" charset="0"/>
              </a:rPr>
              <a:t>.  </a:t>
            </a:r>
            <a:r>
              <a:rPr lang="en-US" altLang="en-US" sz="3200" dirty="0">
                <a:solidFill>
                  <a:srgbClr val="FFFF66"/>
                </a:solidFill>
                <a:latin typeface="Times New Roman" panose="02020603050405020304" pitchFamily="18" charset="0"/>
              </a:rPr>
              <a:t>A false teacher is either ignorant</a:t>
            </a:r>
            <a:r>
              <a:rPr lang="en-US" altLang="en-US" sz="3200" dirty="0">
                <a:solidFill>
                  <a:schemeClr val="bg1"/>
                </a:solidFill>
                <a:latin typeface="Times New Roman" panose="02020603050405020304" pitchFamily="18" charset="0"/>
              </a:rPr>
              <a:t> (II Pet. 3:5; Rom. 10:3), </a:t>
            </a:r>
            <a:r>
              <a:rPr lang="en-US" altLang="en-US" sz="3200" dirty="0">
                <a:solidFill>
                  <a:srgbClr val="FFFF66"/>
                </a:solidFill>
                <a:latin typeface="Times New Roman" panose="02020603050405020304" pitchFamily="18" charset="0"/>
              </a:rPr>
              <a:t>deluded</a:t>
            </a:r>
            <a:r>
              <a:rPr lang="en-US" altLang="en-US" sz="3200" dirty="0">
                <a:solidFill>
                  <a:schemeClr val="bg1"/>
                </a:solidFill>
                <a:latin typeface="Times New Roman" panose="02020603050405020304" pitchFamily="18" charset="0"/>
              </a:rPr>
              <a:t> (I Tim. 4:2; Rom. 1:21-23; II Thess. 2:11) </a:t>
            </a:r>
            <a:r>
              <a:rPr lang="en-US" altLang="en-US" sz="3200" dirty="0">
                <a:solidFill>
                  <a:srgbClr val="FFFF66"/>
                </a:solidFill>
                <a:latin typeface="Times New Roman" panose="02020603050405020304" pitchFamily="18" charset="0"/>
              </a:rPr>
              <a:t>or a deceiver</a:t>
            </a:r>
            <a:r>
              <a:rPr lang="en-US" altLang="en-US" sz="3200" dirty="0">
                <a:solidFill>
                  <a:schemeClr val="bg1"/>
                </a:solidFill>
                <a:latin typeface="Times New Roman" panose="02020603050405020304" pitchFamily="18" charset="0"/>
              </a:rPr>
              <a:t> (II Pet. 2:1-3) -- </a:t>
            </a:r>
            <a:r>
              <a:rPr lang="en-US" altLang="en-US" sz="3200" dirty="0">
                <a:solidFill>
                  <a:srgbClr val="FFFF66"/>
                </a:solidFill>
                <a:latin typeface="Times New Roman" panose="02020603050405020304" pitchFamily="18" charset="0"/>
              </a:rPr>
              <a:t>he is not honestly mistaken about God’s clear </a:t>
            </a:r>
            <a:r>
              <a:rPr lang="en-US" altLang="en-US" sz="3200" dirty="0" smtClean="0">
                <a:solidFill>
                  <a:srgbClr val="FFFF66"/>
                </a:solidFill>
                <a:latin typeface="Times New Roman" panose="02020603050405020304" pitchFamily="18" charset="0"/>
              </a:rPr>
              <a:t>instruction</a:t>
            </a:r>
            <a:r>
              <a:rPr lang="en-US" altLang="en-US" sz="3200" dirty="0" smtClean="0">
                <a:solidFill>
                  <a:schemeClr val="bg1"/>
                </a:solidFill>
                <a:latin typeface="Times New Roman" panose="02020603050405020304" pitchFamily="18" charset="0"/>
              </a:rPr>
              <a:t>”     </a:t>
            </a:r>
            <a:r>
              <a:rPr lang="en-US" altLang="en-US" sz="2800" i="1" dirty="0" smtClean="0">
                <a:solidFill>
                  <a:srgbClr val="66FFFF"/>
                </a:solidFill>
                <a:latin typeface="Times New Roman" panose="02020603050405020304" pitchFamily="18" charset="0"/>
              </a:rPr>
              <a:t>[all emphasis mine, HRO]</a:t>
            </a:r>
            <a:endParaRPr lang="en-US" altLang="en-US" sz="2800" i="1" dirty="0">
              <a:solidFill>
                <a:srgbClr val="66FFFF"/>
              </a:solidFill>
              <a:latin typeface="Times New Roman" panose="02020603050405020304" pitchFamily="18" charset="0"/>
            </a:endParaRPr>
          </a:p>
          <a:p>
            <a:pPr>
              <a:spcBef>
                <a:spcPct val="50000"/>
              </a:spcBef>
            </a:pPr>
            <a:r>
              <a:rPr lang="en-US" altLang="en-US" sz="2000" dirty="0">
                <a:solidFill>
                  <a:schemeClr val="bg1"/>
                </a:solidFill>
                <a:latin typeface="Times New Roman" panose="02020603050405020304" pitchFamily="18" charset="0"/>
              </a:rPr>
              <a:t>Ed Harrell, </a:t>
            </a:r>
            <a:r>
              <a:rPr lang="en-US" altLang="en-US" sz="2000" i="1" dirty="0">
                <a:solidFill>
                  <a:schemeClr val="bg1"/>
                </a:solidFill>
                <a:latin typeface="Times New Roman" panose="02020603050405020304" pitchFamily="18" charset="0"/>
              </a:rPr>
              <a:t>“Divorce &amp; Fellowship,”</a:t>
            </a:r>
            <a:r>
              <a:rPr lang="en-US" altLang="en-US" sz="2000" dirty="0">
                <a:solidFill>
                  <a:schemeClr val="bg1"/>
                </a:solidFill>
                <a:latin typeface="Times New Roman" panose="02020603050405020304" pitchFamily="18" charset="0"/>
              </a:rPr>
              <a:t> F.C. Forum manuscript (1991), pp. 10-11</a:t>
            </a:r>
          </a:p>
        </p:txBody>
      </p:sp>
    </p:spTree>
    <p:extLst>
      <p:ext uri="{BB962C8B-B14F-4D97-AF65-F5344CB8AC3E}">
        <p14:creationId xmlns:p14="http://schemas.microsoft.com/office/powerpoint/2010/main" val="36396132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3611562"/>
          </a:xfrm>
        </p:spPr>
        <p:txBody>
          <a:bodyPr>
            <a:normAutofit/>
          </a:bodyPr>
          <a:lstStyle/>
          <a:p>
            <a:r>
              <a:rPr lang="en-US" sz="5000" b="1" dirty="0" smtClean="0">
                <a:solidFill>
                  <a:srgbClr val="FFFF00"/>
                </a:solidFill>
              </a:rPr>
              <a:t>Did the Defense of Having Fellowship with One Teaching Doctrinal Error End with Brother Homer Hailey’s Death?</a:t>
            </a:r>
            <a:endParaRPr lang="en-US" sz="5000" b="1" dirty="0">
              <a:solidFill>
                <a:srgbClr val="FFFF00"/>
              </a:solidFill>
            </a:endParaRPr>
          </a:p>
        </p:txBody>
      </p:sp>
    </p:spTree>
    <p:extLst>
      <p:ext uri="{BB962C8B-B14F-4D97-AF65-F5344CB8AC3E}">
        <p14:creationId xmlns:p14="http://schemas.microsoft.com/office/powerpoint/2010/main" val="322389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9" name="Rectangle 3"/>
          <p:cNvSpPr>
            <a:spLocks noGrp="1" noChangeArrowheads="1"/>
          </p:cNvSpPr>
          <p:nvPr>
            <p:ph type="subTitle" idx="1"/>
          </p:nvPr>
        </p:nvSpPr>
        <p:spPr>
          <a:xfrm>
            <a:off x="0" y="152400"/>
            <a:ext cx="9144000" cy="6705600"/>
          </a:xfrm>
        </p:spPr>
        <p:txBody>
          <a:bodyPr>
            <a:noAutofit/>
          </a:bodyPr>
          <a:lstStyle/>
          <a:p>
            <a:pPr>
              <a:lnSpc>
                <a:spcPct val="95000"/>
              </a:lnSpc>
              <a:spcBef>
                <a:spcPts val="0"/>
              </a:spcBef>
              <a:spcAft>
                <a:spcPts val="1600"/>
              </a:spcAft>
            </a:pPr>
            <a:r>
              <a:rPr lang="en-US" altLang="en-US" sz="4400" b="1"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Can we understand the Bible alike</a:t>
            </a:r>
            <a:r>
              <a:rPr lang="en-US" altLang="en-US" sz="4400" b="1"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en-US" altLang="en-US" sz="1800" b="1"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nSpc>
                <a:spcPct val="95000"/>
              </a:lnSpc>
              <a:spcBef>
                <a:spcPts val="0"/>
              </a:spcBef>
              <a:spcAft>
                <a:spcPts val="1600"/>
              </a:spcAft>
            </a:pPr>
            <a:r>
              <a:rPr lang="en-US" altLang="en-US" sz="44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Does the Bible lack clarity on some matters essential to our salvation</a:t>
            </a:r>
            <a:r>
              <a:rPr lang="en-US" altLang="en-US" sz="44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en-US" altLang="en-US" sz="18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nSpc>
                <a:spcPct val="95000"/>
              </a:lnSpc>
              <a:spcBef>
                <a:spcPts val="0"/>
              </a:spcBef>
              <a:spcAft>
                <a:spcPts val="1600"/>
              </a:spcAft>
            </a:pPr>
            <a:r>
              <a:rPr lang="en-US" altLang="en-US" sz="4400" b="1"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Is there an objective &amp; absolute basis for us to determine right &amp; wrong?</a:t>
            </a:r>
            <a:endParaRPr lang="en-US" altLang="en-US" sz="1800" b="1"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nSpc>
                <a:spcPct val="95000"/>
              </a:lnSpc>
              <a:spcBef>
                <a:spcPts val="0"/>
              </a:spcBef>
              <a:spcAft>
                <a:spcPts val="1600"/>
              </a:spcAft>
            </a:pPr>
            <a:r>
              <a:rPr lang="en-US" altLang="en-US" sz="44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Is it up to man to decide how tolerant of sin &amp; error each of us are to be?</a:t>
            </a:r>
          </a:p>
          <a:p>
            <a:pPr>
              <a:lnSpc>
                <a:spcPct val="95000"/>
              </a:lnSpc>
              <a:spcBef>
                <a:spcPts val="0"/>
              </a:spcBef>
              <a:spcAft>
                <a:spcPts val="1600"/>
              </a:spcAft>
            </a:pPr>
            <a:r>
              <a:rPr lang="en-US" altLang="en-US" sz="4400" b="1"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Is there a Bible standard regarding the boundaries of our fellowship?</a:t>
            </a:r>
            <a:endParaRPr lang="en-US" altLang="en-US" sz="4400" b="1"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31818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p:cTn id="7" dur="500" fill="hold"/>
                                        <p:tgtEl>
                                          <p:spTgt spid="1433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433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433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4339">
                                            <p:txEl>
                                              <p:pRg st="1" end="1"/>
                                            </p:txEl>
                                          </p:spTgt>
                                        </p:tgtEl>
                                        <p:attrNameLst>
                                          <p:attrName>style.visibility</p:attrName>
                                        </p:attrNameLst>
                                      </p:cBhvr>
                                      <p:to>
                                        <p:strVal val="visible"/>
                                      </p:to>
                                    </p:set>
                                    <p:anim calcmode="lin" valueType="num">
                                      <p:cBhvr>
                                        <p:cTn id="14" dur="500" fill="hold"/>
                                        <p:tgtEl>
                                          <p:spTgt spid="1433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1433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1433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4339">
                                            <p:txEl>
                                              <p:pRg st="2" end="2"/>
                                            </p:txEl>
                                          </p:spTgt>
                                        </p:tgtEl>
                                        <p:attrNameLst>
                                          <p:attrName>style.visibility</p:attrName>
                                        </p:attrNameLst>
                                      </p:cBhvr>
                                      <p:to>
                                        <p:strVal val="visible"/>
                                      </p:to>
                                    </p:set>
                                    <p:anim calcmode="lin" valueType="num">
                                      <p:cBhvr>
                                        <p:cTn id="21" dur="500" fill="hold"/>
                                        <p:tgtEl>
                                          <p:spTgt spid="14339">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14339">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1433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4339">
                                            <p:txEl>
                                              <p:pRg st="3" end="3"/>
                                            </p:txEl>
                                          </p:spTgt>
                                        </p:tgtEl>
                                        <p:attrNameLst>
                                          <p:attrName>style.visibility</p:attrName>
                                        </p:attrNameLst>
                                      </p:cBhvr>
                                      <p:to>
                                        <p:strVal val="visible"/>
                                      </p:to>
                                    </p:set>
                                    <p:anim calcmode="lin" valueType="num">
                                      <p:cBhvr>
                                        <p:cTn id="28" dur="500" fill="hold"/>
                                        <p:tgtEl>
                                          <p:spTgt spid="14339">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14339">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1433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4339">
                                            <p:txEl>
                                              <p:pRg st="4" end="4"/>
                                            </p:txEl>
                                          </p:spTgt>
                                        </p:tgtEl>
                                        <p:attrNameLst>
                                          <p:attrName>style.visibility</p:attrName>
                                        </p:attrNameLst>
                                      </p:cBhvr>
                                      <p:to>
                                        <p:strVal val="visible"/>
                                      </p:to>
                                    </p:set>
                                    <p:anim calcmode="lin" valueType="num">
                                      <p:cBhvr>
                                        <p:cTn id="35" dur="500" fill="hold"/>
                                        <p:tgtEl>
                                          <p:spTgt spid="14339">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14339">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143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295400"/>
          </a:xfrm>
        </p:spPr>
        <p:txBody>
          <a:bodyPr>
            <a:normAutofit fontScale="90000"/>
          </a:bodyPr>
          <a:lstStyle/>
          <a:p>
            <a:r>
              <a:rPr lang="en-US" sz="4000" b="1" dirty="0" smtClean="0">
                <a:solidFill>
                  <a:srgbClr val="FFFF00"/>
                </a:solidFill>
              </a:rPr>
              <a:t>John Kilgore (6/16/16)</a:t>
            </a:r>
            <a:br>
              <a:rPr lang="en-US" sz="4000" b="1" dirty="0" smtClean="0">
                <a:solidFill>
                  <a:srgbClr val="FFFF00"/>
                </a:solidFill>
              </a:rPr>
            </a:br>
            <a:r>
              <a:rPr lang="en-US" sz="3300" b="1" dirty="0" smtClean="0">
                <a:solidFill>
                  <a:srgbClr val="FFC000"/>
                </a:solidFill>
              </a:rPr>
              <a:t>Lecture</a:t>
            </a:r>
            <a:r>
              <a:rPr lang="en-US" sz="2700" b="1" dirty="0" smtClean="0">
                <a:solidFill>
                  <a:srgbClr val="FFC000"/>
                </a:solidFill>
              </a:rPr>
              <a:t> </a:t>
            </a:r>
            <a:r>
              <a:rPr lang="en-US" sz="3300" b="1" dirty="0" smtClean="0">
                <a:solidFill>
                  <a:srgbClr val="FFC000"/>
                </a:solidFill>
              </a:rPr>
              <a:t>at</a:t>
            </a:r>
            <a:r>
              <a:rPr lang="en-US" sz="2700" b="1" dirty="0" smtClean="0">
                <a:solidFill>
                  <a:srgbClr val="FFC000"/>
                </a:solidFill>
              </a:rPr>
              <a:t> </a:t>
            </a:r>
            <a:r>
              <a:rPr lang="en-US" sz="3300" b="1" dirty="0">
                <a:solidFill>
                  <a:srgbClr val="FFC000"/>
                </a:solidFill>
              </a:rPr>
              <a:t>Southside</a:t>
            </a:r>
            <a:r>
              <a:rPr lang="en-US" sz="2700" b="1" dirty="0">
                <a:solidFill>
                  <a:srgbClr val="FFC000"/>
                </a:solidFill>
              </a:rPr>
              <a:t> </a:t>
            </a:r>
            <a:r>
              <a:rPr lang="en-US" sz="3300" b="1" dirty="0">
                <a:solidFill>
                  <a:srgbClr val="FFC000"/>
                </a:solidFill>
              </a:rPr>
              <a:t>Church</a:t>
            </a:r>
            <a:r>
              <a:rPr lang="en-US" sz="2700" b="1" dirty="0">
                <a:solidFill>
                  <a:srgbClr val="FFC000"/>
                </a:solidFill>
              </a:rPr>
              <a:t> </a:t>
            </a:r>
            <a:r>
              <a:rPr lang="en-US" sz="3300" b="1" dirty="0">
                <a:solidFill>
                  <a:srgbClr val="FFC000"/>
                </a:solidFill>
              </a:rPr>
              <a:t>of</a:t>
            </a:r>
            <a:r>
              <a:rPr lang="en-US" sz="2700" b="1" dirty="0">
                <a:solidFill>
                  <a:srgbClr val="FFC000"/>
                </a:solidFill>
              </a:rPr>
              <a:t> </a:t>
            </a:r>
            <a:r>
              <a:rPr lang="en-US" sz="3300" b="1" dirty="0">
                <a:solidFill>
                  <a:srgbClr val="FFC000"/>
                </a:solidFill>
              </a:rPr>
              <a:t>Christ</a:t>
            </a:r>
            <a:r>
              <a:rPr lang="en-US" sz="2700" b="1" dirty="0">
                <a:solidFill>
                  <a:srgbClr val="FFC000"/>
                </a:solidFill>
              </a:rPr>
              <a:t> </a:t>
            </a:r>
            <a:r>
              <a:rPr lang="en-US" sz="3300" b="1" dirty="0">
                <a:solidFill>
                  <a:srgbClr val="FFC000"/>
                </a:solidFill>
              </a:rPr>
              <a:t>in</a:t>
            </a:r>
            <a:r>
              <a:rPr lang="en-US" sz="2700" b="1" dirty="0">
                <a:solidFill>
                  <a:srgbClr val="FFC000"/>
                </a:solidFill>
              </a:rPr>
              <a:t> </a:t>
            </a:r>
            <a:r>
              <a:rPr lang="en-US" sz="3300" b="1" dirty="0">
                <a:solidFill>
                  <a:srgbClr val="FFC000"/>
                </a:solidFill>
              </a:rPr>
              <a:t>Pasadena,</a:t>
            </a:r>
            <a:r>
              <a:rPr lang="en-US" sz="2700" b="1" dirty="0">
                <a:solidFill>
                  <a:srgbClr val="FFC000"/>
                </a:solidFill>
              </a:rPr>
              <a:t> </a:t>
            </a:r>
            <a:r>
              <a:rPr lang="en-US" sz="3300" b="1" dirty="0">
                <a:solidFill>
                  <a:srgbClr val="FFC000"/>
                </a:solidFill>
              </a:rPr>
              <a:t>TX</a:t>
            </a:r>
          </a:p>
        </p:txBody>
      </p:sp>
      <p:sp>
        <p:nvSpPr>
          <p:cNvPr id="3" name="TextBox 2"/>
          <p:cNvSpPr txBox="1"/>
          <p:nvPr/>
        </p:nvSpPr>
        <p:spPr>
          <a:xfrm>
            <a:off x="40943" y="1143001"/>
            <a:ext cx="9144000" cy="5693866"/>
          </a:xfrm>
          <a:prstGeom prst="rect">
            <a:avLst/>
          </a:prstGeom>
          <a:noFill/>
        </p:spPr>
        <p:txBody>
          <a:bodyPr wrap="square" rtlCol="0">
            <a:spAutoFit/>
          </a:bodyPr>
          <a:lstStyle/>
          <a:p>
            <a:r>
              <a:rPr lang="en-US" sz="2800" dirty="0">
                <a:solidFill>
                  <a:schemeClr val="bg1"/>
                </a:solidFill>
                <a:latin typeface="Times New Roman" panose="02020603050405020304" pitchFamily="18" charset="0"/>
                <a:cs typeface="Times New Roman" panose="02020603050405020304" pitchFamily="18" charset="0"/>
              </a:rPr>
              <a:t>“Then I had the marvelous opportunity to be with one of my mentors, Homer Hailey. He was approaching 90 at the time… I asked him what he thought about death. He said, ‘You know, I kind of dread it.’ … He said, ‘My confidence in going to heaven is secure. But just death and how we’re going to deal with it.’ Isn’t that the way you feel? That’s the way I feel. We </a:t>
            </a:r>
            <a:r>
              <a:rPr lang="en-US" sz="2800" dirty="0" err="1">
                <a:solidFill>
                  <a:schemeClr val="bg1"/>
                </a:solidFill>
                <a:latin typeface="Times New Roman" panose="02020603050405020304" pitchFamily="18" charset="0"/>
                <a:cs typeface="Times New Roman" panose="02020603050405020304" pitchFamily="18" charset="0"/>
              </a:rPr>
              <a:t>gotta</a:t>
            </a:r>
            <a:r>
              <a:rPr lang="en-US" sz="2800" dirty="0">
                <a:solidFill>
                  <a:schemeClr val="bg1"/>
                </a:solidFill>
                <a:latin typeface="Times New Roman" panose="02020603050405020304" pitchFamily="18" charset="0"/>
                <a:cs typeface="Times New Roman" panose="02020603050405020304" pitchFamily="18" charset="0"/>
              </a:rPr>
              <a:t> get through death… About a month before he died, I called him on his phone and asked him, you know, ‘How’s it going?’ And he said, ‘John, I’ve got my bags packed.’ I had been to his place where he was living then, he had moved out of his house, into a little efficiency apartment, and he had taped on the refrigerator all of the instructions. That he didn’t want to be moved from that room, he wanted to die right there. </a:t>
            </a:r>
          </a:p>
        </p:txBody>
      </p:sp>
    </p:spTree>
    <p:extLst>
      <p:ext uri="{BB962C8B-B14F-4D97-AF65-F5344CB8AC3E}">
        <p14:creationId xmlns:p14="http://schemas.microsoft.com/office/powerpoint/2010/main" val="40838637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295400"/>
          </a:xfrm>
        </p:spPr>
        <p:txBody>
          <a:bodyPr>
            <a:normAutofit fontScale="90000"/>
          </a:bodyPr>
          <a:lstStyle/>
          <a:p>
            <a:r>
              <a:rPr lang="en-US" sz="4000" b="1" dirty="0" smtClean="0">
                <a:solidFill>
                  <a:srgbClr val="FFFF00"/>
                </a:solidFill>
              </a:rPr>
              <a:t>John Kilgore (6/16/16)</a:t>
            </a:r>
            <a:br>
              <a:rPr lang="en-US" sz="4000" b="1" dirty="0" smtClean="0">
                <a:solidFill>
                  <a:srgbClr val="FFFF00"/>
                </a:solidFill>
              </a:rPr>
            </a:br>
            <a:r>
              <a:rPr lang="en-US" sz="3300" b="1" dirty="0" smtClean="0">
                <a:solidFill>
                  <a:srgbClr val="FFC000"/>
                </a:solidFill>
              </a:rPr>
              <a:t>Lecture</a:t>
            </a:r>
            <a:r>
              <a:rPr lang="en-US" sz="2700" b="1" dirty="0" smtClean="0">
                <a:solidFill>
                  <a:srgbClr val="FFC000"/>
                </a:solidFill>
              </a:rPr>
              <a:t> </a:t>
            </a:r>
            <a:r>
              <a:rPr lang="en-US" sz="3300" b="1" dirty="0" smtClean="0">
                <a:solidFill>
                  <a:srgbClr val="FFC000"/>
                </a:solidFill>
              </a:rPr>
              <a:t>at</a:t>
            </a:r>
            <a:r>
              <a:rPr lang="en-US" sz="2700" b="1" dirty="0" smtClean="0">
                <a:solidFill>
                  <a:srgbClr val="FFC000"/>
                </a:solidFill>
              </a:rPr>
              <a:t> </a:t>
            </a:r>
            <a:r>
              <a:rPr lang="en-US" sz="3300" b="1" dirty="0">
                <a:solidFill>
                  <a:srgbClr val="FFC000"/>
                </a:solidFill>
              </a:rPr>
              <a:t>Southside</a:t>
            </a:r>
            <a:r>
              <a:rPr lang="en-US" sz="2700" b="1" dirty="0">
                <a:solidFill>
                  <a:srgbClr val="FFC000"/>
                </a:solidFill>
              </a:rPr>
              <a:t> </a:t>
            </a:r>
            <a:r>
              <a:rPr lang="en-US" sz="3300" b="1" dirty="0">
                <a:solidFill>
                  <a:srgbClr val="FFC000"/>
                </a:solidFill>
              </a:rPr>
              <a:t>Church</a:t>
            </a:r>
            <a:r>
              <a:rPr lang="en-US" sz="2700" b="1" dirty="0">
                <a:solidFill>
                  <a:srgbClr val="FFC000"/>
                </a:solidFill>
              </a:rPr>
              <a:t> </a:t>
            </a:r>
            <a:r>
              <a:rPr lang="en-US" sz="3300" b="1" dirty="0">
                <a:solidFill>
                  <a:srgbClr val="FFC000"/>
                </a:solidFill>
              </a:rPr>
              <a:t>of</a:t>
            </a:r>
            <a:r>
              <a:rPr lang="en-US" sz="2700" b="1" dirty="0">
                <a:solidFill>
                  <a:srgbClr val="FFC000"/>
                </a:solidFill>
              </a:rPr>
              <a:t> </a:t>
            </a:r>
            <a:r>
              <a:rPr lang="en-US" sz="3300" b="1" dirty="0">
                <a:solidFill>
                  <a:srgbClr val="FFC000"/>
                </a:solidFill>
              </a:rPr>
              <a:t>Christ</a:t>
            </a:r>
            <a:r>
              <a:rPr lang="en-US" sz="2700" b="1" dirty="0">
                <a:solidFill>
                  <a:srgbClr val="FFC000"/>
                </a:solidFill>
              </a:rPr>
              <a:t> </a:t>
            </a:r>
            <a:r>
              <a:rPr lang="en-US" sz="3300" b="1" dirty="0">
                <a:solidFill>
                  <a:srgbClr val="FFC000"/>
                </a:solidFill>
              </a:rPr>
              <a:t>in</a:t>
            </a:r>
            <a:r>
              <a:rPr lang="en-US" sz="2700" b="1" dirty="0">
                <a:solidFill>
                  <a:srgbClr val="FFC000"/>
                </a:solidFill>
              </a:rPr>
              <a:t> </a:t>
            </a:r>
            <a:r>
              <a:rPr lang="en-US" sz="3300" b="1" dirty="0">
                <a:solidFill>
                  <a:srgbClr val="FFC000"/>
                </a:solidFill>
              </a:rPr>
              <a:t>Pasadena,</a:t>
            </a:r>
            <a:r>
              <a:rPr lang="en-US" sz="2700" b="1" dirty="0">
                <a:solidFill>
                  <a:srgbClr val="FFC000"/>
                </a:solidFill>
              </a:rPr>
              <a:t> </a:t>
            </a:r>
            <a:r>
              <a:rPr lang="en-US" sz="3300" b="1" dirty="0">
                <a:solidFill>
                  <a:srgbClr val="FFC000"/>
                </a:solidFill>
              </a:rPr>
              <a:t>TX</a:t>
            </a:r>
          </a:p>
        </p:txBody>
      </p:sp>
      <p:sp>
        <p:nvSpPr>
          <p:cNvPr id="3" name="TextBox 2"/>
          <p:cNvSpPr txBox="1"/>
          <p:nvPr/>
        </p:nvSpPr>
        <p:spPr>
          <a:xfrm>
            <a:off x="21609" y="1034143"/>
            <a:ext cx="9144000" cy="4832092"/>
          </a:xfrm>
          <a:prstGeom prst="rect">
            <a:avLst/>
          </a:prstGeom>
          <a:noFill/>
        </p:spPr>
        <p:txBody>
          <a:bodyPr wrap="square" rtlCol="0">
            <a:spAutoFit/>
          </a:bodyPr>
          <a:lstStyle/>
          <a:p>
            <a:r>
              <a:rPr lang="en-US" sz="2800" dirty="0" smtClean="0">
                <a:solidFill>
                  <a:schemeClr val="bg1"/>
                </a:solidFill>
                <a:latin typeface="Times New Roman" panose="02020603050405020304" pitchFamily="18" charset="0"/>
                <a:cs typeface="Times New Roman" panose="02020603050405020304" pitchFamily="18" charset="0"/>
              </a:rPr>
              <a:t>All </a:t>
            </a:r>
            <a:r>
              <a:rPr lang="en-US" sz="2800" dirty="0">
                <a:solidFill>
                  <a:schemeClr val="bg1"/>
                </a:solidFill>
                <a:latin typeface="Times New Roman" panose="02020603050405020304" pitchFamily="18" charset="0"/>
                <a:cs typeface="Times New Roman" panose="02020603050405020304" pitchFamily="18" charset="0"/>
              </a:rPr>
              <a:t>of the instructions, ‘Don’t resuscitate,” all of </a:t>
            </a:r>
            <a:r>
              <a:rPr lang="en-US" sz="2800" dirty="0" smtClean="0">
                <a:solidFill>
                  <a:schemeClr val="bg1"/>
                </a:solidFill>
                <a:latin typeface="Times New Roman" panose="02020603050405020304" pitchFamily="18" charset="0"/>
                <a:cs typeface="Times New Roman" panose="02020603050405020304" pitchFamily="18" charset="0"/>
              </a:rPr>
              <a:t>that </a:t>
            </a:r>
            <a:r>
              <a:rPr lang="en-US" sz="2800" dirty="0">
                <a:solidFill>
                  <a:schemeClr val="bg1"/>
                </a:solidFill>
                <a:latin typeface="Times New Roman" panose="02020603050405020304" pitchFamily="18" charset="0"/>
                <a:cs typeface="Times New Roman" panose="02020603050405020304" pitchFamily="18" charset="0"/>
              </a:rPr>
              <a:t>right there. He had made all the preparations. He said, ‘I got all my bags packed.’ And he said, ‘I’ve been reading that statement by Paul where he uses that ship metaphor where it’s </a:t>
            </a:r>
            <a:r>
              <a:rPr lang="en-US" sz="2800" dirty="0" smtClean="0">
                <a:solidFill>
                  <a:schemeClr val="bg1"/>
                </a:solidFill>
                <a:latin typeface="Times New Roman" panose="02020603050405020304" pitchFamily="18" charset="0"/>
                <a:cs typeface="Times New Roman" panose="02020603050405020304" pitchFamily="18" charset="0"/>
              </a:rPr>
              <a:t>going to </a:t>
            </a:r>
            <a:r>
              <a:rPr lang="en-US" sz="2800" dirty="0">
                <a:solidFill>
                  <a:schemeClr val="bg1"/>
                </a:solidFill>
                <a:latin typeface="Times New Roman" panose="02020603050405020304" pitchFamily="18" charset="0"/>
                <a:cs typeface="Times New Roman" panose="02020603050405020304" pitchFamily="18" charset="0"/>
              </a:rPr>
              <a:t>set sail. We’re going to embark upon a journey. And I’ve got my bags packed.’ And I said, ‘I bet you’re </a:t>
            </a:r>
            <a:r>
              <a:rPr lang="en-US" sz="2800" dirty="0" err="1">
                <a:solidFill>
                  <a:schemeClr val="bg1"/>
                </a:solidFill>
                <a:latin typeface="Times New Roman" panose="02020603050405020304" pitchFamily="18" charset="0"/>
                <a:cs typeface="Times New Roman" panose="02020603050405020304" pitchFamily="18" charset="0"/>
              </a:rPr>
              <a:t>gonna</a:t>
            </a:r>
            <a:r>
              <a:rPr lang="en-US" sz="2800" dirty="0">
                <a:solidFill>
                  <a:schemeClr val="bg1"/>
                </a:solidFill>
                <a:latin typeface="Times New Roman" panose="02020603050405020304" pitchFamily="18" charset="0"/>
                <a:cs typeface="Times New Roman" panose="02020603050405020304" pitchFamily="18" charset="0"/>
              </a:rPr>
              <a:t> travel pretty light, aren’t you?’ And then he said, ‘Yes, John. Come to think about it, I’m just </a:t>
            </a:r>
            <a:r>
              <a:rPr lang="en-US" sz="2800" dirty="0" err="1">
                <a:solidFill>
                  <a:schemeClr val="bg1"/>
                </a:solidFill>
                <a:latin typeface="Times New Roman" panose="02020603050405020304" pitchFamily="18" charset="0"/>
                <a:cs typeface="Times New Roman" panose="02020603050405020304" pitchFamily="18" charset="0"/>
              </a:rPr>
              <a:t>gonna</a:t>
            </a:r>
            <a:r>
              <a:rPr lang="en-US" sz="2800" dirty="0">
                <a:solidFill>
                  <a:schemeClr val="bg1"/>
                </a:solidFill>
                <a:latin typeface="Times New Roman" panose="02020603050405020304" pitchFamily="18" charset="0"/>
                <a:cs typeface="Times New Roman" panose="02020603050405020304" pitchFamily="18" charset="0"/>
              </a:rPr>
              <a:t> leave the bags behind.’ I want to ask you, it’s what I asked myself, ‘Are you ready, right now, just to go?’ Leaving all the bags behind – just go! Thank you Lord Jesus, You’re back, we’re going with </a:t>
            </a:r>
            <a:r>
              <a:rPr lang="en-US" sz="2800" dirty="0" smtClean="0">
                <a:solidFill>
                  <a:schemeClr val="bg1"/>
                </a:solidFill>
                <a:latin typeface="Times New Roman" panose="02020603050405020304" pitchFamily="18" charset="0"/>
                <a:cs typeface="Times New Roman" panose="02020603050405020304" pitchFamily="18" charset="0"/>
              </a:rPr>
              <a:t>You</a:t>
            </a:r>
            <a:r>
              <a:rPr lang="en-US" sz="2800" dirty="0">
                <a:solidFill>
                  <a:schemeClr val="bg1"/>
                </a:solidFill>
                <a:latin typeface="Times New Roman" panose="02020603050405020304" pitchFamily="18" charset="0"/>
                <a:cs typeface="Times New Roman" panose="02020603050405020304" pitchFamily="18" charset="0"/>
              </a:rPr>
              <a:t>!”</a:t>
            </a:r>
          </a:p>
        </p:txBody>
      </p:sp>
      <p:sp>
        <p:nvSpPr>
          <p:cNvPr id="4" name="TextBox 3"/>
          <p:cNvSpPr txBox="1"/>
          <p:nvPr/>
        </p:nvSpPr>
        <p:spPr>
          <a:xfrm>
            <a:off x="0" y="5801380"/>
            <a:ext cx="9144000" cy="523220"/>
          </a:xfrm>
          <a:prstGeom prst="rect">
            <a:avLst/>
          </a:prstGeom>
          <a:noFill/>
        </p:spPr>
        <p:txBody>
          <a:bodyPr wrap="square" rtlCol="0">
            <a:spAutoFit/>
          </a:bodyPr>
          <a:lstStyle/>
          <a:p>
            <a:pPr algn="ctr"/>
            <a:r>
              <a:rPr lang="en-US" sz="2800" b="1" dirty="0" smtClean="0">
                <a:solidFill>
                  <a:srgbClr val="FFC000"/>
                </a:solidFill>
                <a:latin typeface="Times New Roman" panose="02020603050405020304" pitchFamily="18" charset="0"/>
                <a:cs typeface="Times New Roman" panose="02020603050405020304" pitchFamily="18" charset="0"/>
              </a:rPr>
              <a:t>No one raised objection or any doubt about the statement!</a:t>
            </a:r>
            <a:endParaRPr lang="en-US" sz="2800" b="1" dirty="0">
              <a:solidFill>
                <a:srgbClr val="FFC00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0" y="6291943"/>
            <a:ext cx="9144000" cy="492443"/>
          </a:xfrm>
          <a:prstGeom prst="rect">
            <a:avLst/>
          </a:prstGeom>
          <a:noFill/>
        </p:spPr>
        <p:txBody>
          <a:bodyPr wrap="square" rtlCol="0">
            <a:spAutoFit/>
          </a:bodyPr>
          <a:lstStyle/>
          <a:p>
            <a:pPr algn="ctr"/>
            <a:r>
              <a:rPr lang="en-US" sz="2600" i="1" dirty="0" smtClean="0">
                <a:solidFill>
                  <a:srgbClr val="66FFFF"/>
                </a:solidFill>
                <a:latin typeface="Times New Roman" panose="02020603050405020304" pitchFamily="18" charset="0"/>
                <a:cs typeface="Times New Roman" panose="02020603050405020304" pitchFamily="18" charset="0"/>
              </a:rPr>
              <a:t>God is Judge, but can I know teaching error has no effect on soul?</a:t>
            </a:r>
            <a:endParaRPr lang="en-US" sz="2600" i="1" dirty="0">
              <a:solidFill>
                <a:srgbClr val="66FF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658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out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808038"/>
            <a:ext cx="9144000" cy="1706562"/>
          </a:xfrm>
        </p:spPr>
        <p:txBody>
          <a:bodyPr>
            <a:noAutofit/>
          </a:bodyPr>
          <a:lstStyle/>
          <a:p>
            <a:pPr>
              <a:lnSpc>
                <a:spcPct val="120000"/>
              </a:lnSpc>
            </a:pPr>
            <a:r>
              <a:rPr lang="en-US" sz="4800" b="1" dirty="0" smtClean="0">
                <a:solidFill>
                  <a:srgbClr val="FFFF00"/>
                </a:solidFill>
              </a:rPr>
              <a:t>Giving Careful Attention to the Study &amp; Proclamation of the Divinely Inspired Word of God…</a:t>
            </a:r>
            <a:endParaRPr lang="en-US" sz="4800" b="1" dirty="0">
              <a:solidFill>
                <a:srgbClr val="FFFF00"/>
              </a:solidFill>
            </a:endParaRPr>
          </a:p>
        </p:txBody>
      </p:sp>
      <p:sp>
        <p:nvSpPr>
          <p:cNvPr id="5" name="TextBox 4"/>
          <p:cNvSpPr txBox="1"/>
          <p:nvPr/>
        </p:nvSpPr>
        <p:spPr>
          <a:xfrm>
            <a:off x="0" y="3581400"/>
            <a:ext cx="9144000" cy="2727991"/>
          </a:xfrm>
          <a:prstGeom prst="rect">
            <a:avLst/>
          </a:prstGeom>
          <a:noFill/>
        </p:spPr>
        <p:txBody>
          <a:bodyPr wrap="square" rtlCol="0">
            <a:spAutoFit/>
          </a:bodyPr>
          <a:lstStyle/>
          <a:p>
            <a:pPr algn="ctr">
              <a:lnSpc>
                <a:spcPct val="120000"/>
              </a:lnSpc>
            </a:pPr>
            <a:r>
              <a:rPr lang="en-US" sz="4900" b="1" dirty="0" smtClean="0">
                <a:solidFill>
                  <a:schemeClr val="bg1"/>
                </a:solidFill>
                <a:latin typeface="Times New Roman" panose="02020603050405020304" pitchFamily="18" charset="0"/>
                <a:cs typeface="Times New Roman" panose="02020603050405020304" pitchFamily="18" charset="0"/>
              </a:rPr>
              <a:t>Is the Only Objective Standard for Our Confidence &amp; Guidance to Fellowship with God &amp; Man!</a:t>
            </a:r>
            <a:endParaRPr lang="en-US" sz="49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5303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457200"/>
            <a:ext cx="9144000" cy="2590800"/>
          </a:xfrm>
        </p:spPr>
        <p:txBody>
          <a:bodyPr>
            <a:normAutofit fontScale="90000"/>
          </a:bodyPr>
          <a:lstStyle/>
          <a:p>
            <a:r>
              <a:rPr lang="en-US" altLang="en-US" sz="7300" b="1" dirty="0" smtClean="0">
                <a:solidFill>
                  <a:srgbClr val="FFFF00"/>
                </a:solidFill>
              </a:rPr>
              <a:t>Truth &amp; Fellowship:</a:t>
            </a:r>
            <a:r>
              <a:rPr lang="en-US" altLang="en-US" sz="7300" b="1" dirty="0">
                <a:solidFill>
                  <a:srgbClr val="FFFF00"/>
                </a:solidFill>
              </a:rPr>
              <a:t/>
            </a:r>
            <a:br>
              <a:rPr lang="en-US" altLang="en-US" sz="7300" b="1" dirty="0">
                <a:solidFill>
                  <a:srgbClr val="FFFF00"/>
                </a:solidFill>
              </a:rPr>
            </a:br>
            <a:r>
              <a:rPr lang="en-US" altLang="en-US" sz="5600" b="1" i="1" dirty="0">
                <a:solidFill>
                  <a:schemeClr val="bg1"/>
                </a:solidFill>
              </a:rPr>
              <a:t>Examining the Bible Connection</a:t>
            </a:r>
            <a:endParaRPr lang="en-US" altLang="en-US" sz="5600" dirty="0">
              <a:solidFill>
                <a:schemeClr val="bg1"/>
              </a:solidFill>
            </a:endParaRPr>
          </a:p>
        </p:txBody>
      </p:sp>
    </p:spTree>
    <p:extLst>
      <p:ext uri="{BB962C8B-B14F-4D97-AF65-F5344CB8AC3E}">
        <p14:creationId xmlns:p14="http://schemas.microsoft.com/office/powerpoint/2010/main" val="8113172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0"/>
            <a:ext cx="7772400" cy="838200"/>
          </a:xfrm>
        </p:spPr>
        <p:txBody>
          <a:bodyPr>
            <a:normAutofit/>
          </a:bodyPr>
          <a:lstStyle/>
          <a:p>
            <a:r>
              <a:rPr lang="en-US" altLang="en-US" sz="4000" b="1" dirty="0">
                <a:solidFill>
                  <a:srgbClr val="FFFF00"/>
                </a:solidFill>
              </a:rPr>
              <a:t>1 John </a:t>
            </a:r>
            <a:r>
              <a:rPr lang="en-US" altLang="en-US" sz="4000" b="1" dirty="0" smtClean="0">
                <a:solidFill>
                  <a:srgbClr val="FFFF00"/>
                </a:solidFill>
              </a:rPr>
              <a:t>1:1-7</a:t>
            </a:r>
            <a:endParaRPr lang="en-US" altLang="en-US" sz="4000" dirty="0">
              <a:solidFill>
                <a:srgbClr val="FFFF00"/>
              </a:solidFill>
            </a:endParaRPr>
          </a:p>
        </p:txBody>
      </p:sp>
      <p:sp>
        <p:nvSpPr>
          <p:cNvPr id="18435" name="Text Box 3"/>
          <p:cNvSpPr txBox="1">
            <a:spLocks noChangeArrowheads="1"/>
          </p:cNvSpPr>
          <p:nvPr/>
        </p:nvSpPr>
        <p:spPr bwMode="auto">
          <a:xfrm>
            <a:off x="76200" y="762000"/>
            <a:ext cx="9067800" cy="6093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600" b="1" baseline="30000" dirty="0" smtClean="0">
                <a:solidFill>
                  <a:schemeClr val="bg1"/>
                </a:solidFill>
                <a:latin typeface="Times New Roman" panose="02020603050405020304" pitchFamily="18" charset="0"/>
                <a:cs typeface="Times New Roman" panose="02020603050405020304" pitchFamily="18" charset="0"/>
              </a:rPr>
              <a:t>1 </a:t>
            </a:r>
            <a:r>
              <a:rPr lang="en-US" sz="2600" dirty="0" smtClean="0">
                <a:solidFill>
                  <a:schemeClr val="bg1"/>
                </a:solidFill>
                <a:latin typeface="Times New Roman" panose="02020603050405020304" pitchFamily="18" charset="0"/>
                <a:cs typeface="Times New Roman" panose="02020603050405020304" pitchFamily="18" charset="0"/>
              </a:rPr>
              <a:t>That </a:t>
            </a:r>
            <a:r>
              <a:rPr lang="en-US" sz="2600" dirty="0">
                <a:solidFill>
                  <a:schemeClr val="bg1"/>
                </a:solidFill>
                <a:latin typeface="Times New Roman" panose="02020603050405020304" pitchFamily="18" charset="0"/>
                <a:cs typeface="Times New Roman" panose="02020603050405020304" pitchFamily="18" charset="0"/>
              </a:rPr>
              <a:t>which was from the beginning, which we have heard, which we have seen with our eyes, which we have looked upon, and our hands have handled, concerning the Word of </a:t>
            </a:r>
            <a:r>
              <a:rPr lang="en-US" sz="2600" dirty="0" smtClean="0">
                <a:solidFill>
                  <a:schemeClr val="bg1"/>
                </a:solidFill>
                <a:latin typeface="Times New Roman" panose="02020603050405020304" pitchFamily="18" charset="0"/>
                <a:cs typeface="Times New Roman" panose="02020603050405020304" pitchFamily="18" charset="0"/>
              </a:rPr>
              <a:t>life —</a:t>
            </a:r>
            <a:r>
              <a:rPr lang="en-US" sz="2600" dirty="0">
                <a:solidFill>
                  <a:schemeClr val="bg1"/>
                </a:solidFill>
                <a:latin typeface="Times New Roman" panose="02020603050405020304" pitchFamily="18" charset="0"/>
                <a:cs typeface="Times New Roman" panose="02020603050405020304" pitchFamily="18" charset="0"/>
              </a:rPr>
              <a:t> </a:t>
            </a:r>
            <a:r>
              <a:rPr lang="en-US" sz="2600" b="1" baseline="30000" dirty="0">
                <a:solidFill>
                  <a:schemeClr val="bg1"/>
                </a:solidFill>
                <a:latin typeface="Times New Roman" panose="02020603050405020304" pitchFamily="18" charset="0"/>
                <a:cs typeface="Times New Roman" panose="02020603050405020304" pitchFamily="18" charset="0"/>
              </a:rPr>
              <a:t>2 </a:t>
            </a:r>
            <a:r>
              <a:rPr lang="en-US" sz="2600" dirty="0">
                <a:solidFill>
                  <a:schemeClr val="bg1"/>
                </a:solidFill>
                <a:latin typeface="Times New Roman" panose="02020603050405020304" pitchFamily="18" charset="0"/>
                <a:cs typeface="Times New Roman" panose="02020603050405020304" pitchFamily="18" charset="0"/>
              </a:rPr>
              <a:t>the life was manifested, and we have seen, and bear witness, and declare to you that eternal life which was with the Father and was manifested to </a:t>
            </a:r>
            <a:r>
              <a:rPr lang="en-US" sz="2600" dirty="0" smtClean="0">
                <a:solidFill>
                  <a:schemeClr val="bg1"/>
                </a:solidFill>
                <a:latin typeface="Times New Roman" panose="02020603050405020304" pitchFamily="18" charset="0"/>
                <a:cs typeface="Times New Roman" panose="02020603050405020304" pitchFamily="18" charset="0"/>
              </a:rPr>
              <a:t>us —</a:t>
            </a:r>
            <a:r>
              <a:rPr lang="en-US" sz="2600" dirty="0">
                <a:solidFill>
                  <a:schemeClr val="bg1"/>
                </a:solidFill>
                <a:latin typeface="Times New Roman" panose="02020603050405020304" pitchFamily="18" charset="0"/>
                <a:cs typeface="Times New Roman" panose="02020603050405020304" pitchFamily="18" charset="0"/>
              </a:rPr>
              <a:t> </a:t>
            </a:r>
            <a:r>
              <a:rPr lang="en-US" sz="2600" b="1" baseline="30000" dirty="0">
                <a:solidFill>
                  <a:schemeClr val="bg1"/>
                </a:solidFill>
                <a:latin typeface="Times New Roman" panose="02020603050405020304" pitchFamily="18" charset="0"/>
                <a:cs typeface="Times New Roman" panose="02020603050405020304" pitchFamily="18" charset="0"/>
              </a:rPr>
              <a:t>3 </a:t>
            </a:r>
            <a:r>
              <a:rPr lang="en-US" sz="2600" dirty="0">
                <a:solidFill>
                  <a:schemeClr val="bg1"/>
                </a:solidFill>
                <a:latin typeface="Times New Roman" panose="02020603050405020304" pitchFamily="18" charset="0"/>
                <a:cs typeface="Times New Roman" panose="02020603050405020304" pitchFamily="18" charset="0"/>
              </a:rPr>
              <a:t>that which we have seen and heard we declare to you, that you also may have fellowship with us;</a:t>
            </a:r>
            <a:r>
              <a:rPr lang="en-US" sz="1400" dirty="0">
                <a:solidFill>
                  <a:schemeClr val="bg1"/>
                </a:solidFill>
                <a:latin typeface="Times New Roman" panose="02020603050405020304" pitchFamily="18" charset="0"/>
                <a:cs typeface="Times New Roman" panose="02020603050405020304" pitchFamily="18" charset="0"/>
              </a:rPr>
              <a:t> </a:t>
            </a:r>
            <a:r>
              <a:rPr lang="en-US" sz="2600" dirty="0">
                <a:solidFill>
                  <a:schemeClr val="bg1"/>
                </a:solidFill>
                <a:latin typeface="Times New Roman" panose="02020603050405020304" pitchFamily="18" charset="0"/>
                <a:cs typeface="Times New Roman" panose="02020603050405020304" pitchFamily="18" charset="0"/>
              </a:rPr>
              <a:t>and truly </a:t>
            </a:r>
            <a:r>
              <a:rPr lang="en-US" sz="2600" dirty="0" smtClean="0">
                <a:solidFill>
                  <a:schemeClr val="bg1"/>
                </a:solidFill>
                <a:latin typeface="Times New Roman" panose="02020603050405020304" pitchFamily="18" charset="0"/>
                <a:cs typeface="Times New Roman" panose="02020603050405020304" pitchFamily="18" charset="0"/>
              </a:rPr>
              <a:t>our fellowship is with the </a:t>
            </a:r>
            <a:r>
              <a:rPr lang="en-US" sz="2600" dirty="0">
                <a:solidFill>
                  <a:schemeClr val="bg1"/>
                </a:solidFill>
                <a:latin typeface="Times New Roman" panose="02020603050405020304" pitchFamily="18" charset="0"/>
                <a:cs typeface="Times New Roman" panose="02020603050405020304" pitchFamily="18" charset="0"/>
              </a:rPr>
              <a:t>Father and with His Son Jesus Christ.</a:t>
            </a:r>
            <a:r>
              <a:rPr lang="en-US" dirty="0">
                <a:solidFill>
                  <a:schemeClr val="bg1"/>
                </a:solidFill>
                <a:latin typeface="Times New Roman" panose="02020603050405020304" pitchFamily="18" charset="0"/>
                <a:cs typeface="Times New Roman" panose="02020603050405020304" pitchFamily="18" charset="0"/>
              </a:rPr>
              <a:t> </a:t>
            </a:r>
            <a:r>
              <a:rPr lang="en-US" sz="2600" b="1" baseline="30000" dirty="0">
                <a:solidFill>
                  <a:schemeClr val="bg1"/>
                </a:solidFill>
                <a:latin typeface="Times New Roman" panose="02020603050405020304" pitchFamily="18" charset="0"/>
                <a:cs typeface="Times New Roman" panose="02020603050405020304" pitchFamily="18" charset="0"/>
              </a:rPr>
              <a:t>4</a:t>
            </a:r>
            <a:r>
              <a:rPr lang="en-US" sz="2000" b="1" baseline="30000" dirty="0">
                <a:solidFill>
                  <a:schemeClr val="bg1"/>
                </a:solidFill>
                <a:latin typeface="Times New Roman" panose="02020603050405020304" pitchFamily="18" charset="0"/>
                <a:cs typeface="Times New Roman" panose="02020603050405020304" pitchFamily="18" charset="0"/>
              </a:rPr>
              <a:t> </a:t>
            </a:r>
            <a:r>
              <a:rPr lang="en-US" sz="2600" dirty="0">
                <a:solidFill>
                  <a:schemeClr val="bg1"/>
                </a:solidFill>
                <a:latin typeface="Times New Roman" panose="02020603050405020304" pitchFamily="18" charset="0"/>
                <a:cs typeface="Times New Roman" panose="02020603050405020304" pitchFamily="18" charset="0"/>
              </a:rPr>
              <a:t>And these things we write to you that </a:t>
            </a:r>
            <a:r>
              <a:rPr lang="en-US" sz="2600" dirty="0" smtClean="0">
                <a:solidFill>
                  <a:schemeClr val="bg1"/>
                </a:solidFill>
                <a:latin typeface="Times New Roman" panose="02020603050405020304" pitchFamily="18" charset="0"/>
                <a:cs typeface="Times New Roman" panose="02020603050405020304" pitchFamily="18" charset="0"/>
              </a:rPr>
              <a:t>your joy </a:t>
            </a:r>
            <a:r>
              <a:rPr lang="en-US" sz="2600" dirty="0">
                <a:solidFill>
                  <a:schemeClr val="bg1"/>
                </a:solidFill>
                <a:latin typeface="Times New Roman" panose="02020603050405020304" pitchFamily="18" charset="0"/>
                <a:cs typeface="Times New Roman" panose="02020603050405020304" pitchFamily="18" charset="0"/>
              </a:rPr>
              <a:t>may be full</a:t>
            </a:r>
            <a:r>
              <a:rPr lang="en-US" sz="2600" dirty="0" smtClean="0">
                <a:solidFill>
                  <a:schemeClr val="bg1"/>
                </a:solidFill>
                <a:latin typeface="Times New Roman" panose="02020603050405020304" pitchFamily="18" charset="0"/>
                <a:cs typeface="Times New Roman" panose="02020603050405020304" pitchFamily="18" charset="0"/>
              </a:rPr>
              <a:t>. </a:t>
            </a:r>
            <a:r>
              <a:rPr lang="en-US" sz="2600" b="1" baseline="30000" dirty="0" smtClean="0">
                <a:solidFill>
                  <a:schemeClr val="bg1"/>
                </a:solidFill>
                <a:latin typeface="Times New Roman" panose="02020603050405020304" pitchFamily="18" charset="0"/>
                <a:cs typeface="Times New Roman" panose="02020603050405020304" pitchFamily="18" charset="0"/>
              </a:rPr>
              <a:t>5</a:t>
            </a:r>
            <a:r>
              <a:rPr lang="en-US" sz="2600" b="1" baseline="30000" dirty="0">
                <a:solidFill>
                  <a:schemeClr val="bg1"/>
                </a:solidFill>
                <a:latin typeface="Times New Roman" panose="02020603050405020304" pitchFamily="18" charset="0"/>
                <a:cs typeface="Times New Roman" panose="02020603050405020304" pitchFamily="18" charset="0"/>
              </a:rPr>
              <a:t> </a:t>
            </a:r>
            <a:r>
              <a:rPr lang="en-US" sz="2600" dirty="0">
                <a:solidFill>
                  <a:schemeClr val="bg1"/>
                </a:solidFill>
                <a:latin typeface="Times New Roman" panose="02020603050405020304" pitchFamily="18" charset="0"/>
                <a:cs typeface="Times New Roman" panose="02020603050405020304" pitchFamily="18" charset="0"/>
              </a:rPr>
              <a:t>This is the message which we have heard from Him and declare to you, that God is light and in Him is no darkness at all. </a:t>
            </a:r>
            <a:r>
              <a:rPr lang="en-US" sz="2600" b="1" baseline="30000" dirty="0">
                <a:solidFill>
                  <a:schemeClr val="bg1"/>
                </a:solidFill>
                <a:latin typeface="Times New Roman" panose="02020603050405020304" pitchFamily="18" charset="0"/>
                <a:cs typeface="Times New Roman" panose="02020603050405020304" pitchFamily="18" charset="0"/>
              </a:rPr>
              <a:t>6 </a:t>
            </a:r>
            <a:r>
              <a:rPr lang="en-US" sz="2600" dirty="0">
                <a:solidFill>
                  <a:schemeClr val="bg1"/>
                </a:solidFill>
                <a:latin typeface="Times New Roman" panose="02020603050405020304" pitchFamily="18" charset="0"/>
                <a:cs typeface="Times New Roman" panose="02020603050405020304" pitchFamily="18" charset="0"/>
              </a:rPr>
              <a:t>If we say that we have fellowship with Him, and walk in darkness, we lie and do not practice the truth. </a:t>
            </a:r>
            <a:r>
              <a:rPr lang="en-US" sz="2600" b="1" baseline="30000" dirty="0">
                <a:solidFill>
                  <a:schemeClr val="bg1"/>
                </a:solidFill>
                <a:latin typeface="Times New Roman" panose="02020603050405020304" pitchFamily="18" charset="0"/>
                <a:cs typeface="Times New Roman" panose="02020603050405020304" pitchFamily="18" charset="0"/>
              </a:rPr>
              <a:t>7 </a:t>
            </a:r>
            <a:r>
              <a:rPr lang="en-US" sz="2600" dirty="0">
                <a:solidFill>
                  <a:schemeClr val="bg1"/>
                </a:solidFill>
                <a:latin typeface="Times New Roman" panose="02020603050405020304" pitchFamily="18" charset="0"/>
                <a:cs typeface="Times New Roman" panose="02020603050405020304" pitchFamily="18" charset="0"/>
              </a:rPr>
              <a:t>But if we walk in the light as He is in the light, we have fellowship with one another, and the blood of Jesus Christ His Son cleanses us from all sin</a:t>
            </a:r>
            <a:r>
              <a:rPr lang="en-US" sz="2600" dirty="0" smtClean="0">
                <a:solidFill>
                  <a:schemeClr val="bg1"/>
                </a:solidFill>
                <a:latin typeface="Times New Roman" panose="02020603050405020304" pitchFamily="18" charset="0"/>
                <a:cs typeface="Times New Roman" panose="02020603050405020304" pitchFamily="18" charset="0"/>
              </a:rPr>
              <a:t>.</a:t>
            </a:r>
            <a:endParaRPr lang="en-US" sz="2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32965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0"/>
            <a:ext cx="7772400" cy="838200"/>
          </a:xfrm>
        </p:spPr>
        <p:txBody>
          <a:bodyPr>
            <a:normAutofit/>
          </a:bodyPr>
          <a:lstStyle/>
          <a:p>
            <a:r>
              <a:rPr lang="en-US" altLang="en-US" sz="4000" b="1" dirty="0">
                <a:solidFill>
                  <a:srgbClr val="FFFF00"/>
                </a:solidFill>
              </a:rPr>
              <a:t>1 John </a:t>
            </a:r>
            <a:r>
              <a:rPr lang="en-US" altLang="en-US" sz="4000" b="1" dirty="0" smtClean="0">
                <a:solidFill>
                  <a:srgbClr val="FFFF00"/>
                </a:solidFill>
              </a:rPr>
              <a:t>1:1-7</a:t>
            </a:r>
            <a:endParaRPr lang="en-US" altLang="en-US" sz="4000" dirty="0">
              <a:solidFill>
                <a:srgbClr val="FFFF00"/>
              </a:solidFill>
            </a:endParaRPr>
          </a:p>
        </p:txBody>
      </p:sp>
      <p:sp>
        <p:nvSpPr>
          <p:cNvPr id="18435" name="Text Box 3"/>
          <p:cNvSpPr txBox="1">
            <a:spLocks noChangeArrowheads="1"/>
          </p:cNvSpPr>
          <p:nvPr/>
        </p:nvSpPr>
        <p:spPr bwMode="auto">
          <a:xfrm>
            <a:off x="76200" y="762000"/>
            <a:ext cx="9067800" cy="6093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600" b="1" baseline="30000" dirty="0" smtClean="0">
                <a:solidFill>
                  <a:schemeClr val="bg1"/>
                </a:solidFill>
                <a:latin typeface="Times New Roman" panose="02020603050405020304" pitchFamily="18" charset="0"/>
                <a:cs typeface="Times New Roman" panose="02020603050405020304" pitchFamily="18" charset="0"/>
              </a:rPr>
              <a:t>1 </a:t>
            </a:r>
            <a:r>
              <a:rPr lang="en-US" sz="2600" dirty="0" smtClean="0">
                <a:solidFill>
                  <a:srgbClr val="FFFF66"/>
                </a:solidFill>
                <a:latin typeface="Times New Roman" panose="02020603050405020304" pitchFamily="18" charset="0"/>
                <a:cs typeface="Times New Roman" panose="02020603050405020304" pitchFamily="18" charset="0"/>
              </a:rPr>
              <a:t>That </a:t>
            </a:r>
            <a:r>
              <a:rPr lang="en-US" sz="2600" dirty="0">
                <a:solidFill>
                  <a:srgbClr val="FFFF66"/>
                </a:solidFill>
                <a:latin typeface="Times New Roman" panose="02020603050405020304" pitchFamily="18" charset="0"/>
                <a:cs typeface="Times New Roman" panose="02020603050405020304" pitchFamily="18" charset="0"/>
              </a:rPr>
              <a:t>which was from the beginning</a:t>
            </a:r>
            <a:r>
              <a:rPr lang="en-US" sz="2600" dirty="0">
                <a:solidFill>
                  <a:schemeClr val="bg1"/>
                </a:solidFill>
                <a:latin typeface="Times New Roman" panose="02020603050405020304" pitchFamily="18" charset="0"/>
                <a:cs typeface="Times New Roman" panose="02020603050405020304" pitchFamily="18" charset="0"/>
              </a:rPr>
              <a:t>, which we have heard, which we have seen with our eyes, which we have looked upon, and our hands have handled, concerning the Word of </a:t>
            </a:r>
            <a:r>
              <a:rPr lang="en-US" sz="2600" dirty="0" smtClean="0">
                <a:solidFill>
                  <a:schemeClr val="bg1"/>
                </a:solidFill>
                <a:latin typeface="Times New Roman" panose="02020603050405020304" pitchFamily="18" charset="0"/>
                <a:cs typeface="Times New Roman" panose="02020603050405020304" pitchFamily="18" charset="0"/>
              </a:rPr>
              <a:t>life —</a:t>
            </a:r>
            <a:r>
              <a:rPr lang="en-US" sz="2600" dirty="0">
                <a:solidFill>
                  <a:schemeClr val="bg1"/>
                </a:solidFill>
                <a:latin typeface="Times New Roman" panose="02020603050405020304" pitchFamily="18" charset="0"/>
                <a:cs typeface="Times New Roman" panose="02020603050405020304" pitchFamily="18" charset="0"/>
              </a:rPr>
              <a:t> </a:t>
            </a:r>
            <a:r>
              <a:rPr lang="en-US" sz="2600" b="1" baseline="30000" dirty="0">
                <a:solidFill>
                  <a:schemeClr val="bg1"/>
                </a:solidFill>
                <a:latin typeface="Times New Roman" panose="02020603050405020304" pitchFamily="18" charset="0"/>
                <a:cs typeface="Times New Roman" panose="02020603050405020304" pitchFamily="18" charset="0"/>
              </a:rPr>
              <a:t>2 </a:t>
            </a:r>
            <a:r>
              <a:rPr lang="en-US" sz="2600" dirty="0">
                <a:solidFill>
                  <a:schemeClr val="bg1"/>
                </a:solidFill>
                <a:latin typeface="Times New Roman" panose="02020603050405020304" pitchFamily="18" charset="0"/>
                <a:cs typeface="Times New Roman" panose="02020603050405020304" pitchFamily="18" charset="0"/>
              </a:rPr>
              <a:t>the life was manifested, and we have seen, and bear witness, and declare to you that eternal life which was with the Father and was manifested to </a:t>
            </a:r>
            <a:r>
              <a:rPr lang="en-US" sz="2600" dirty="0" smtClean="0">
                <a:solidFill>
                  <a:schemeClr val="bg1"/>
                </a:solidFill>
                <a:latin typeface="Times New Roman" panose="02020603050405020304" pitchFamily="18" charset="0"/>
                <a:cs typeface="Times New Roman" panose="02020603050405020304" pitchFamily="18" charset="0"/>
              </a:rPr>
              <a:t>us —</a:t>
            </a:r>
            <a:r>
              <a:rPr lang="en-US" sz="2600" dirty="0">
                <a:solidFill>
                  <a:schemeClr val="bg1"/>
                </a:solidFill>
                <a:latin typeface="Times New Roman" panose="02020603050405020304" pitchFamily="18" charset="0"/>
                <a:cs typeface="Times New Roman" panose="02020603050405020304" pitchFamily="18" charset="0"/>
              </a:rPr>
              <a:t> </a:t>
            </a:r>
            <a:r>
              <a:rPr lang="en-US" sz="2600" b="1" baseline="30000" dirty="0">
                <a:solidFill>
                  <a:schemeClr val="bg1"/>
                </a:solidFill>
                <a:latin typeface="Times New Roman" panose="02020603050405020304" pitchFamily="18" charset="0"/>
                <a:cs typeface="Times New Roman" panose="02020603050405020304" pitchFamily="18" charset="0"/>
              </a:rPr>
              <a:t>3 </a:t>
            </a:r>
            <a:r>
              <a:rPr lang="en-US" sz="2600" dirty="0">
                <a:solidFill>
                  <a:schemeClr val="bg1"/>
                </a:solidFill>
                <a:latin typeface="Times New Roman" panose="02020603050405020304" pitchFamily="18" charset="0"/>
                <a:cs typeface="Times New Roman" panose="02020603050405020304" pitchFamily="18" charset="0"/>
              </a:rPr>
              <a:t>that which we have seen and heard we declare to you, that you also may have fellowship with us;</a:t>
            </a:r>
            <a:r>
              <a:rPr lang="en-US" sz="1400" dirty="0">
                <a:solidFill>
                  <a:schemeClr val="bg1"/>
                </a:solidFill>
                <a:latin typeface="Times New Roman" panose="02020603050405020304" pitchFamily="18" charset="0"/>
                <a:cs typeface="Times New Roman" panose="02020603050405020304" pitchFamily="18" charset="0"/>
              </a:rPr>
              <a:t> </a:t>
            </a:r>
            <a:r>
              <a:rPr lang="en-US" sz="2600" dirty="0">
                <a:solidFill>
                  <a:schemeClr val="bg1"/>
                </a:solidFill>
                <a:latin typeface="Times New Roman" panose="02020603050405020304" pitchFamily="18" charset="0"/>
                <a:cs typeface="Times New Roman" panose="02020603050405020304" pitchFamily="18" charset="0"/>
              </a:rPr>
              <a:t>and truly </a:t>
            </a:r>
            <a:r>
              <a:rPr lang="en-US" sz="2600" dirty="0" smtClean="0">
                <a:solidFill>
                  <a:schemeClr val="bg1"/>
                </a:solidFill>
                <a:latin typeface="Times New Roman" panose="02020603050405020304" pitchFamily="18" charset="0"/>
                <a:cs typeface="Times New Roman" panose="02020603050405020304" pitchFamily="18" charset="0"/>
              </a:rPr>
              <a:t>our fellowship is with the </a:t>
            </a:r>
            <a:r>
              <a:rPr lang="en-US" sz="2600" dirty="0">
                <a:solidFill>
                  <a:schemeClr val="bg1"/>
                </a:solidFill>
                <a:latin typeface="Times New Roman" panose="02020603050405020304" pitchFamily="18" charset="0"/>
                <a:cs typeface="Times New Roman" panose="02020603050405020304" pitchFamily="18" charset="0"/>
              </a:rPr>
              <a:t>Father and with His Son Jesus Christ.</a:t>
            </a:r>
            <a:r>
              <a:rPr lang="en-US" dirty="0">
                <a:solidFill>
                  <a:schemeClr val="bg1"/>
                </a:solidFill>
                <a:latin typeface="Times New Roman" panose="02020603050405020304" pitchFamily="18" charset="0"/>
                <a:cs typeface="Times New Roman" panose="02020603050405020304" pitchFamily="18" charset="0"/>
              </a:rPr>
              <a:t> </a:t>
            </a:r>
            <a:r>
              <a:rPr lang="en-US" sz="2600" b="1" baseline="30000" dirty="0">
                <a:solidFill>
                  <a:schemeClr val="bg1"/>
                </a:solidFill>
                <a:latin typeface="Times New Roman" panose="02020603050405020304" pitchFamily="18" charset="0"/>
                <a:cs typeface="Times New Roman" panose="02020603050405020304" pitchFamily="18" charset="0"/>
              </a:rPr>
              <a:t>4</a:t>
            </a:r>
            <a:r>
              <a:rPr lang="en-US" sz="2000" b="1" baseline="30000" dirty="0">
                <a:solidFill>
                  <a:schemeClr val="bg1"/>
                </a:solidFill>
                <a:latin typeface="Times New Roman" panose="02020603050405020304" pitchFamily="18" charset="0"/>
                <a:cs typeface="Times New Roman" panose="02020603050405020304" pitchFamily="18" charset="0"/>
              </a:rPr>
              <a:t> </a:t>
            </a:r>
            <a:r>
              <a:rPr lang="en-US" sz="2600" dirty="0">
                <a:solidFill>
                  <a:schemeClr val="bg1"/>
                </a:solidFill>
                <a:latin typeface="Times New Roman" panose="02020603050405020304" pitchFamily="18" charset="0"/>
                <a:cs typeface="Times New Roman" panose="02020603050405020304" pitchFamily="18" charset="0"/>
              </a:rPr>
              <a:t>And these things we write to you that </a:t>
            </a:r>
            <a:r>
              <a:rPr lang="en-US" sz="2600" dirty="0" smtClean="0">
                <a:solidFill>
                  <a:schemeClr val="bg1"/>
                </a:solidFill>
                <a:latin typeface="Times New Roman" panose="02020603050405020304" pitchFamily="18" charset="0"/>
                <a:cs typeface="Times New Roman" panose="02020603050405020304" pitchFamily="18" charset="0"/>
              </a:rPr>
              <a:t>your joy </a:t>
            </a:r>
            <a:r>
              <a:rPr lang="en-US" sz="2600" dirty="0">
                <a:solidFill>
                  <a:schemeClr val="bg1"/>
                </a:solidFill>
                <a:latin typeface="Times New Roman" panose="02020603050405020304" pitchFamily="18" charset="0"/>
                <a:cs typeface="Times New Roman" panose="02020603050405020304" pitchFamily="18" charset="0"/>
              </a:rPr>
              <a:t>may be full</a:t>
            </a:r>
            <a:r>
              <a:rPr lang="en-US" sz="2600" dirty="0" smtClean="0">
                <a:solidFill>
                  <a:schemeClr val="bg1"/>
                </a:solidFill>
                <a:latin typeface="Times New Roman" panose="02020603050405020304" pitchFamily="18" charset="0"/>
                <a:cs typeface="Times New Roman" panose="02020603050405020304" pitchFamily="18" charset="0"/>
              </a:rPr>
              <a:t>. </a:t>
            </a:r>
            <a:r>
              <a:rPr lang="en-US" sz="2600" b="1" baseline="30000" dirty="0" smtClean="0">
                <a:solidFill>
                  <a:schemeClr val="bg1"/>
                </a:solidFill>
                <a:latin typeface="Times New Roman" panose="02020603050405020304" pitchFamily="18" charset="0"/>
                <a:cs typeface="Times New Roman" panose="02020603050405020304" pitchFamily="18" charset="0"/>
              </a:rPr>
              <a:t>5</a:t>
            </a:r>
            <a:r>
              <a:rPr lang="en-US" sz="2600" b="1" baseline="30000" dirty="0">
                <a:solidFill>
                  <a:schemeClr val="bg1"/>
                </a:solidFill>
                <a:latin typeface="Times New Roman" panose="02020603050405020304" pitchFamily="18" charset="0"/>
                <a:cs typeface="Times New Roman" panose="02020603050405020304" pitchFamily="18" charset="0"/>
              </a:rPr>
              <a:t> </a:t>
            </a:r>
            <a:r>
              <a:rPr lang="en-US" sz="2600" dirty="0">
                <a:solidFill>
                  <a:schemeClr val="bg1"/>
                </a:solidFill>
                <a:latin typeface="Times New Roman" panose="02020603050405020304" pitchFamily="18" charset="0"/>
                <a:cs typeface="Times New Roman" panose="02020603050405020304" pitchFamily="18" charset="0"/>
              </a:rPr>
              <a:t>This is the message which we have heard from Him and declare to you, that God is light and in Him is no darkness at all. </a:t>
            </a:r>
            <a:r>
              <a:rPr lang="en-US" sz="2600" b="1" baseline="30000" dirty="0">
                <a:solidFill>
                  <a:schemeClr val="bg1"/>
                </a:solidFill>
                <a:latin typeface="Times New Roman" panose="02020603050405020304" pitchFamily="18" charset="0"/>
                <a:cs typeface="Times New Roman" panose="02020603050405020304" pitchFamily="18" charset="0"/>
              </a:rPr>
              <a:t>6 </a:t>
            </a:r>
            <a:r>
              <a:rPr lang="en-US" sz="2600" dirty="0">
                <a:solidFill>
                  <a:schemeClr val="bg1"/>
                </a:solidFill>
                <a:latin typeface="Times New Roman" panose="02020603050405020304" pitchFamily="18" charset="0"/>
                <a:cs typeface="Times New Roman" panose="02020603050405020304" pitchFamily="18" charset="0"/>
              </a:rPr>
              <a:t>If we say that we have fellowship with Him, and walk in darkness, we lie and do not practice the truth. </a:t>
            </a:r>
            <a:r>
              <a:rPr lang="en-US" sz="2600" b="1" baseline="30000" dirty="0">
                <a:solidFill>
                  <a:schemeClr val="bg1"/>
                </a:solidFill>
                <a:latin typeface="Times New Roman" panose="02020603050405020304" pitchFamily="18" charset="0"/>
                <a:cs typeface="Times New Roman" panose="02020603050405020304" pitchFamily="18" charset="0"/>
              </a:rPr>
              <a:t>7 </a:t>
            </a:r>
            <a:r>
              <a:rPr lang="en-US" sz="2600" dirty="0">
                <a:solidFill>
                  <a:schemeClr val="bg1"/>
                </a:solidFill>
                <a:latin typeface="Times New Roman" panose="02020603050405020304" pitchFamily="18" charset="0"/>
                <a:cs typeface="Times New Roman" panose="02020603050405020304" pitchFamily="18" charset="0"/>
              </a:rPr>
              <a:t>But if we walk in the light as He is in the light, we have fellowship with one another, and the blood of Jesus Christ His Son cleanses us from all sin</a:t>
            </a:r>
            <a:r>
              <a:rPr lang="en-US" sz="2600" dirty="0" smtClean="0">
                <a:solidFill>
                  <a:schemeClr val="bg1"/>
                </a:solidFill>
                <a:latin typeface="Times New Roman" panose="02020603050405020304" pitchFamily="18" charset="0"/>
                <a:cs typeface="Times New Roman" panose="02020603050405020304" pitchFamily="18" charset="0"/>
              </a:rPr>
              <a:t>.</a:t>
            </a:r>
            <a:endParaRPr lang="en-US" sz="2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99954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0"/>
            <a:ext cx="7772400" cy="838200"/>
          </a:xfrm>
        </p:spPr>
        <p:txBody>
          <a:bodyPr>
            <a:normAutofit/>
          </a:bodyPr>
          <a:lstStyle/>
          <a:p>
            <a:r>
              <a:rPr lang="en-US" altLang="en-US" sz="4000" b="1" dirty="0">
                <a:solidFill>
                  <a:srgbClr val="FFFF00"/>
                </a:solidFill>
              </a:rPr>
              <a:t>1 John </a:t>
            </a:r>
            <a:r>
              <a:rPr lang="en-US" altLang="en-US" sz="4000" b="1" dirty="0" smtClean="0">
                <a:solidFill>
                  <a:srgbClr val="FFFF00"/>
                </a:solidFill>
              </a:rPr>
              <a:t>1:1-7</a:t>
            </a:r>
            <a:endParaRPr lang="en-US" altLang="en-US" sz="4000" dirty="0">
              <a:solidFill>
                <a:srgbClr val="FFFF00"/>
              </a:solidFill>
            </a:endParaRPr>
          </a:p>
        </p:txBody>
      </p:sp>
      <p:sp>
        <p:nvSpPr>
          <p:cNvPr id="18435" name="Text Box 3"/>
          <p:cNvSpPr txBox="1">
            <a:spLocks noChangeArrowheads="1"/>
          </p:cNvSpPr>
          <p:nvPr/>
        </p:nvSpPr>
        <p:spPr bwMode="auto">
          <a:xfrm>
            <a:off x="76200" y="762000"/>
            <a:ext cx="9067800" cy="6093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600" b="1" baseline="30000" dirty="0" smtClean="0">
                <a:solidFill>
                  <a:schemeClr val="bg1"/>
                </a:solidFill>
                <a:latin typeface="Times New Roman" panose="02020603050405020304" pitchFamily="18" charset="0"/>
                <a:cs typeface="Times New Roman" panose="02020603050405020304" pitchFamily="18" charset="0"/>
              </a:rPr>
              <a:t>1 </a:t>
            </a:r>
            <a:r>
              <a:rPr lang="en-US" sz="2600" dirty="0" smtClean="0">
                <a:solidFill>
                  <a:srgbClr val="FFFF66"/>
                </a:solidFill>
                <a:latin typeface="Times New Roman" panose="02020603050405020304" pitchFamily="18" charset="0"/>
                <a:cs typeface="Times New Roman" panose="02020603050405020304" pitchFamily="18" charset="0"/>
              </a:rPr>
              <a:t>That </a:t>
            </a:r>
            <a:r>
              <a:rPr lang="en-US" sz="2600" dirty="0">
                <a:solidFill>
                  <a:srgbClr val="FFFF66"/>
                </a:solidFill>
                <a:latin typeface="Times New Roman" panose="02020603050405020304" pitchFamily="18" charset="0"/>
                <a:cs typeface="Times New Roman" panose="02020603050405020304" pitchFamily="18" charset="0"/>
              </a:rPr>
              <a:t>which was from the beginning</a:t>
            </a:r>
            <a:r>
              <a:rPr lang="en-US" sz="2600" dirty="0">
                <a:solidFill>
                  <a:schemeClr val="bg1"/>
                </a:solidFill>
                <a:latin typeface="Times New Roman" panose="02020603050405020304" pitchFamily="18" charset="0"/>
                <a:cs typeface="Times New Roman" panose="02020603050405020304" pitchFamily="18" charset="0"/>
              </a:rPr>
              <a:t>, which we have heard, which we have seen with our eyes, which we have looked upon, and our hands have handled, concerning the Word of </a:t>
            </a:r>
            <a:r>
              <a:rPr lang="en-US" sz="2600" dirty="0" smtClean="0">
                <a:solidFill>
                  <a:schemeClr val="bg1"/>
                </a:solidFill>
                <a:latin typeface="Times New Roman" panose="02020603050405020304" pitchFamily="18" charset="0"/>
                <a:cs typeface="Times New Roman" panose="02020603050405020304" pitchFamily="18" charset="0"/>
              </a:rPr>
              <a:t>life —</a:t>
            </a:r>
            <a:r>
              <a:rPr lang="en-US" sz="2600" dirty="0">
                <a:solidFill>
                  <a:schemeClr val="bg1"/>
                </a:solidFill>
                <a:latin typeface="Times New Roman" panose="02020603050405020304" pitchFamily="18" charset="0"/>
                <a:cs typeface="Times New Roman" panose="02020603050405020304" pitchFamily="18" charset="0"/>
              </a:rPr>
              <a:t> </a:t>
            </a:r>
            <a:r>
              <a:rPr lang="en-US" sz="2600" b="1" baseline="30000" dirty="0">
                <a:solidFill>
                  <a:schemeClr val="bg1"/>
                </a:solidFill>
                <a:latin typeface="Times New Roman" panose="02020603050405020304" pitchFamily="18" charset="0"/>
                <a:cs typeface="Times New Roman" panose="02020603050405020304" pitchFamily="18" charset="0"/>
              </a:rPr>
              <a:t>2 </a:t>
            </a:r>
            <a:r>
              <a:rPr lang="en-US" sz="2600" dirty="0">
                <a:solidFill>
                  <a:schemeClr val="bg1"/>
                </a:solidFill>
                <a:latin typeface="Times New Roman" panose="02020603050405020304" pitchFamily="18" charset="0"/>
                <a:cs typeface="Times New Roman" panose="02020603050405020304" pitchFamily="18" charset="0"/>
              </a:rPr>
              <a:t>the life was manifested, and we have seen, and bear witness, and declare to you that eternal life which was with the Father and was manifested to </a:t>
            </a:r>
            <a:r>
              <a:rPr lang="en-US" sz="2600" dirty="0" smtClean="0">
                <a:solidFill>
                  <a:schemeClr val="bg1"/>
                </a:solidFill>
                <a:latin typeface="Times New Roman" panose="02020603050405020304" pitchFamily="18" charset="0"/>
                <a:cs typeface="Times New Roman" panose="02020603050405020304" pitchFamily="18" charset="0"/>
              </a:rPr>
              <a:t>us —</a:t>
            </a:r>
            <a:r>
              <a:rPr lang="en-US" sz="2600" dirty="0">
                <a:solidFill>
                  <a:schemeClr val="bg1"/>
                </a:solidFill>
                <a:latin typeface="Times New Roman" panose="02020603050405020304" pitchFamily="18" charset="0"/>
                <a:cs typeface="Times New Roman" panose="02020603050405020304" pitchFamily="18" charset="0"/>
              </a:rPr>
              <a:t> </a:t>
            </a:r>
            <a:r>
              <a:rPr lang="en-US" sz="2600" b="1" baseline="30000" dirty="0">
                <a:solidFill>
                  <a:schemeClr val="bg1"/>
                </a:solidFill>
                <a:latin typeface="Times New Roman" panose="02020603050405020304" pitchFamily="18" charset="0"/>
                <a:cs typeface="Times New Roman" panose="02020603050405020304" pitchFamily="18" charset="0"/>
              </a:rPr>
              <a:t>3 </a:t>
            </a:r>
            <a:r>
              <a:rPr lang="en-US" sz="2600" dirty="0">
                <a:solidFill>
                  <a:srgbClr val="FFFF66"/>
                </a:solidFill>
                <a:latin typeface="Times New Roman" panose="02020603050405020304" pitchFamily="18" charset="0"/>
                <a:cs typeface="Times New Roman" panose="02020603050405020304" pitchFamily="18" charset="0"/>
              </a:rPr>
              <a:t>that which we have seen and heard we declare to you</a:t>
            </a:r>
            <a:r>
              <a:rPr lang="en-US" sz="2600" dirty="0">
                <a:solidFill>
                  <a:schemeClr val="bg1"/>
                </a:solidFill>
                <a:latin typeface="Times New Roman" panose="02020603050405020304" pitchFamily="18" charset="0"/>
                <a:cs typeface="Times New Roman" panose="02020603050405020304" pitchFamily="18" charset="0"/>
              </a:rPr>
              <a:t>, that you also may have fellowship with us;</a:t>
            </a:r>
            <a:r>
              <a:rPr lang="en-US" sz="1400" dirty="0">
                <a:solidFill>
                  <a:schemeClr val="bg1"/>
                </a:solidFill>
                <a:latin typeface="Times New Roman" panose="02020603050405020304" pitchFamily="18" charset="0"/>
                <a:cs typeface="Times New Roman" panose="02020603050405020304" pitchFamily="18" charset="0"/>
              </a:rPr>
              <a:t> </a:t>
            </a:r>
            <a:r>
              <a:rPr lang="en-US" sz="2600" dirty="0">
                <a:solidFill>
                  <a:schemeClr val="bg1"/>
                </a:solidFill>
                <a:latin typeface="Times New Roman" panose="02020603050405020304" pitchFamily="18" charset="0"/>
                <a:cs typeface="Times New Roman" panose="02020603050405020304" pitchFamily="18" charset="0"/>
              </a:rPr>
              <a:t>and truly </a:t>
            </a:r>
            <a:r>
              <a:rPr lang="en-US" sz="2600" dirty="0" smtClean="0">
                <a:solidFill>
                  <a:schemeClr val="bg1"/>
                </a:solidFill>
                <a:latin typeface="Times New Roman" panose="02020603050405020304" pitchFamily="18" charset="0"/>
                <a:cs typeface="Times New Roman" panose="02020603050405020304" pitchFamily="18" charset="0"/>
              </a:rPr>
              <a:t>our fellowship is with the </a:t>
            </a:r>
            <a:r>
              <a:rPr lang="en-US" sz="2600" dirty="0">
                <a:solidFill>
                  <a:schemeClr val="bg1"/>
                </a:solidFill>
                <a:latin typeface="Times New Roman" panose="02020603050405020304" pitchFamily="18" charset="0"/>
                <a:cs typeface="Times New Roman" panose="02020603050405020304" pitchFamily="18" charset="0"/>
              </a:rPr>
              <a:t>Father and with His Son Jesus Christ.</a:t>
            </a:r>
            <a:r>
              <a:rPr lang="en-US" dirty="0">
                <a:solidFill>
                  <a:schemeClr val="bg1"/>
                </a:solidFill>
                <a:latin typeface="Times New Roman" panose="02020603050405020304" pitchFamily="18" charset="0"/>
                <a:cs typeface="Times New Roman" panose="02020603050405020304" pitchFamily="18" charset="0"/>
              </a:rPr>
              <a:t> </a:t>
            </a:r>
            <a:r>
              <a:rPr lang="en-US" sz="2600" b="1" baseline="30000" dirty="0">
                <a:solidFill>
                  <a:schemeClr val="bg1"/>
                </a:solidFill>
                <a:latin typeface="Times New Roman" panose="02020603050405020304" pitchFamily="18" charset="0"/>
                <a:cs typeface="Times New Roman" panose="02020603050405020304" pitchFamily="18" charset="0"/>
              </a:rPr>
              <a:t>4</a:t>
            </a:r>
            <a:r>
              <a:rPr lang="en-US" sz="2000" b="1" baseline="30000" dirty="0">
                <a:solidFill>
                  <a:schemeClr val="bg1"/>
                </a:solidFill>
                <a:latin typeface="Times New Roman" panose="02020603050405020304" pitchFamily="18" charset="0"/>
                <a:cs typeface="Times New Roman" panose="02020603050405020304" pitchFamily="18" charset="0"/>
              </a:rPr>
              <a:t> </a:t>
            </a:r>
            <a:r>
              <a:rPr lang="en-US" sz="2600" dirty="0">
                <a:solidFill>
                  <a:schemeClr val="bg1"/>
                </a:solidFill>
                <a:latin typeface="Times New Roman" panose="02020603050405020304" pitchFamily="18" charset="0"/>
                <a:cs typeface="Times New Roman" panose="02020603050405020304" pitchFamily="18" charset="0"/>
              </a:rPr>
              <a:t>And these things we write to you that </a:t>
            </a:r>
            <a:r>
              <a:rPr lang="en-US" sz="2600" dirty="0" smtClean="0">
                <a:solidFill>
                  <a:schemeClr val="bg1"/>
                </a:solidFill>
                <a:latin typeface="Times New Roman" panose="02020603050405020304" pitchFamily="18" charset="0"/>
                <a:cs typeface="Times New Roman" panose="02020603050405020304" pitchFamily="18" charset="0"/>
              </a:rPr>
              <a:t>your joy </a:t>
            </a:r>
            <a:r>
              <a:rPr lang="en-US" sz="2600" dirty="0">
                <a:solidFill>
                  <a:schemeClr val="bg1"/>
                </a:solidFill>
                <a:latin typeface="Times New Roman" panose="02020603050405020304" pitchFamily="18" charset="0"/>
                <a:cs typeface="Times New Roman" panose="02020603050405020304" pitchFamily="18" charset="0"/>
              </a:rPr>
              <a:t>may be full</a:t>
            </a:r>
            <a:r>
              <a:rPr lang="en-US" sz="2600" dirty="0" smtClean="0">
                <a:solidFill>
                  <a:schemeClr val="bg1"/>
                </a:solidFill>
                <a:latin typeface="Times New Roman" panose="02020603050405020304" pitchFamily="18" charset="0"/>
                <a:cs typeface="Times New Roman" panose="02020603050405020304" pitchFamily="18" charset="0"/>
              </a:rPr>
              <a:t>. </a:t>
            </a:r>
            <a:r>
              <a:rPr lang="en-US" sz="2600" b="1" baseline="30000" dirty="0" smtClean="0">
                <a:solidFill>
                  <a:schemeClr val="bg1"/>
                </a:solidFill>
                <a:latin typeface="Times New Roman" panose="02020603050405020304" pitchFamily="18" charset="0"/>
                <a:cs typeface="Times New Roman" panose="02020603050405020304" pitchFamily="18" charset="0"/>
              </a:rPr>
              <a:t>5</a:t>
            </a:r>
            <a:r>
              <a:rPr lang="en-US" sz="2600" b="1" baseline="30000" dirty="0">
                <a:solidFill>
                  <a:schemeClr val="bg1"/>
                </a:solidFill>
                <a:latin typeface="Times New Roman" panose="02020603050405020304" pitchFamily="18" charset="0"/>
                <a:cs typeface="Times New Roman" panose="02020603050405020304" pitchFamily="18" charset="0"/>
              </a:rPr>
              <a:t> </a:t>
            </a:r>
            <a:r>
              <a:rPr lang="en-US" sz="2600" dirty="0">
                <a:solidFill>
                  <a:schemeClr val="bg1"/>
                </a:solidFill>
                <a:latin typeface="Times New Roman" panose="02020603050405020304" pitchFamily="18" charset="0"/>
                <a:cs typeface="Times New Roman" panose="02020603050405020304" pitchFamily="18" charset="0"/>
              </a:rPr>
              <a:t>This is the message which we have heard from Him and declare to you, that God is light and in Him is no darkness at all. </a:t>
            </a:r>
            <a:r>
              <a:rPr lang="en-US" sz="2600" b="1" baseline="30000" dirty="0">
                <a:solidFill>
                  <a:schemeClr val="bg1"/>
                </a:solidFill>
                <a:latin typeface="Times New Roman" panose="02020603050405020304" pitchFamily="18" charset="0"/>
                <a:cs typeface="Times New Roman" panose="02020603050405020304" pitchFamily="18" charset="0"/>
              </a:rPr>
              <a:t>6 </a:t>
            </a:r>
            <a:r>
              <a:rPr lang="en-US" sz="2600" dirty="0">
                <a:solidFill>
                  <a:schemeClr val="bg1"/>
                </a:solidFill>
                <a:latin typeface="Times New Roman" panose="02020603050405020304" pitchFamily="18" charset="0"/>
                <a:cs typeface="Times New Roman" panose="02020603050405020304" pitchFamily="18" charset="0"/>
              </a:rPr>
              <a:t>If we say that we have fellowship with Him, and walk in darkness, we lie and do not practice the truth. </a:t>
            </a:r>
            <a:r>
              <a:rPr lang="en-US" sz="2600" b="1" baseline="30000" dirty="0">
                <a:solidFill>
                  <a:schemeClr val="bg1"/>
                </a:solidFill>
                <a:latin typeface="Times New Roman" panose="02020603050405020304" pitchFamily="18" charset="0"/>
                <a:cs typeface="Times New Roman" panose="02020603050405020304" pitchFamily="18" charset="0"/>
              </a:rPr>
              <a:t>7 </a:t>
            </a:r>
            <a:r>
              <a:rPr lang="en-US" sz="2600" dirty="0">
                <a:solidFill>
                  <a:schemeClr val="bg1"/>
                </a:solidFill>
                <a:latin typeface="Times New Roman" panose="02020603050405020304" pitchFamily="18" charset="0"/>
                <a:cs typeface="Times New Roman" panose="02020603050405020304" pitchFamily="18" charset="0"/>
              </a:rPr>
              <a:t>But if we walk in the light as He is in the light, we have fellowship with one another, and the blood of Jesus Christ His Son cleanses us from all sin</a:t>
            </a:r>
            <a:r>
              <a:rPr lang="en-US" sz="2600" dirty="0" smtClean="0">
                <a:solidFill>
                  <a:schemeClr val="bg1"/>
                </a:solidFill>
                <a:latin typeface="Times New Roman" panose="02020603050405020304" pitchFamily="18" charset="0"/>
                <a:cs typeface="Times New Roman" panose="02020603050405020304" pitchFamily="18" charset="0"/>
              </a:rPr>
              <a:t>.</a:t>
            </a:r>
            <a:endParaRPr lang="en-US" sz="2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95365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0"/>
            <a:ext cx="7772400" cy="838200"/>
          </a:xfrm>
        </p:spPr>
        <p:txBody>
          <a:bodyPr>
            <a:normAutofit/>
          </a:bodyPr>
          <a:lstStyle/>
          <a:p>
            <a:r>
              <a:rPr lang="en-US" altLang="en-US" sz="4000" b="1" dirty="0">
                <a:solidFill>
                  <a:srgbClr val="FFFF00"/>
                </a:solidFill>
              </a:rPr>
              <a:t>1 John </a:t>
            </a:r>
            <a:r>
              <a:rPr lang="en-US" altLang="en-US" sz="4000" b="1" dirty="0" smtClean="0">
                <a:solidFill>
                  <a:srgbClr val="FFFF00"/>
                </a:solidFill>
              </a:rPr>
              <a:t>1:1-7</a:t>
            </a:r>
            <a:endParaRPr lang="en-US" altLang="en-US" sz="4000" dirty="0">
              <a:solidFill>
                <a:srgbClr val="FFFF00"/>
              </a:solidFill>
            </a:endParaRPr>
          </a:p>
        </p:txBody>
      </p:sp>
      <p:sp>
        <p:nvSpPr>
          <p:cNvPr id="18435" name="Text Box 3"/>
          <p:cNvSpPr txBox="1">
            <a:spLocks noChangeArrowheads="1"/>
          </p:cNvSpPr>
          <p:nvPr/>
        </p:nvSpPr>
        <p:spPr bwMode="auto">
          <a:xfrm>
            <a:off x="76200" y="762000"/>
            <a:ext cx="9067800" cy="6093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600" b="1" baseline="30000" dirty="0" smtClean="0">
                <a:solidFill>
                  <a:schemeClr val="bg1"/>
                </a:solidFill>
                <a:latin typeface="Times New Roman" panose="02020603050405020304" pitchFamily="18" charset="0"/>
                <a:cs typeface="Times New Roman" panose="02020603050405020304" pitchFamily="18" charset="0"/>
              </a:rPr>
              <a:t>1 </a:t>
            </a:r>
            <a:r>
              <a:rPr lang="en-US" sz="2600" dirty="0" smtClean="0">
                <a:solidFill>
                  <a:srgbClr val="FFFF66"/>
                </a:solidFill>
                <a:latin typeface="Times New Roman" panose="02020603050405020304" pitchFamily="18" charset="0"/>
                <a:cs typeface="Times New Roman" panose="02020603050405020304" pitchFamily="18" charset="0"/>
              </a:rPr>
              <a:t>That </a:t>
            </a:r>
            <a:r>
              <a:rPr lang="en-US" sz="2600" dirty="0">
                <a:solidFill>
                  <a:srgbClr val="FFFF66"/>
                </a:solidFill>
                <a:latin typeface="Times New Roman" panose="02020603050405020304" pitchFamily="18" charset="0"/>
                <a:cs typeface="Times New Roman" panose="02020603050405020304" pitchFamily="18" charset="0"/>
              </a:rPr>
              <a:t>which was from the beginning</a:t>
            </a:r>
            <a:r>
              <a:rPr lang="en-US" sz="2600" dirty="0">
                <a:solidFill>
                  <a:schemeClr val="bg1"/>
                </a:solidFill>
                <a:latin typeface="Times New Roman" panose="02020603050405020304" pitchFamily="18" charset="0"/>
                <a:cs typeface="Times New Roman" panose="02020603050405020304" pitchFamily="18" charset="0"/>
              </a:rPr>
              <a:t>, which we have heard, which we have seen with our eyes, which we have looked upon, and our hands have handled, concerning the Word of </a:t>
            </a:r>
            <a:r>
              <a:rPr lang="en-US" sz="2600" dirty="0" smtClean="0">
                <a:solidFill>
                  <a:schemeClr val="bg1"/>
                </a:solidFill>
                <a:latin typeface="Times New Roman" panose="02020603050405020304" pitchFamily="18" charset="0"/>
                <a:cs typeface="Times New Roman" panose="02020603050405020304" pitchFamily="18" charset="0"/>
              </a:rPr>
              <a:t>life —</a:t>
            </a:r>
            <a:r>
              <a:rPr lang="en-US" sz="2600" dirty="0">
                <a:solidFill>
                  <a:schemeClr val="bg1"/>
                </a:solidFill>
                <a:latin typeface="Times New Roman" panose="02020603050405020304" pitchFamily="18" charset="0"/>
                <a:cs typeface="Times New Roman" panose="02020603050405020304" pitchFamily="18" charset="0"/>
              </a:rPr>
              <a:t> </a:t>
            </a:r>
            <a:r>
              <a:rPr lang="en-US" sz="2600" b="1" baseline="30000" dirty="0">
                <a:solidFill>
                  <a:schemeClr val="bg1"/>
                </a:solidFill>
                <a:latin typeface="Times New Roman" panose="02020603050405020304" pitchFamily="18" charset="0"/>
                <a:cs typeface="Times New Roman" panose="02020603050405020304" pitchFamily="18" charset="0"/>
              </a:rPr>
              <a:t>2 </a:t>
            </a:r>
            <a:r>
              <a:rPr lang="en-US" sz="2600" dirty="0">
                <a:solidFill>
                  <a:schemeClr val="bg1"/>
                </a:solidFill>
                <a:latin typeface="Times New Roman" panose="02020603050405020304" pitchFamily="18" charset="0"/>
                <a:cs typeface="Times New Roman" panose="02020603050405020304" pitchFamily="18" charset="0"/>
              </a:rPr>
              <a:t>the life was manifested, and we have seen, and bear witness, and declare to you that eternal life which was with the Father and was manifested to </a:t>
            </a:r>
            <a:r>
              <a:rPr lang="en-US" sz="2600" dirty="0" smtClean="0">
                <a:solidFill>
                  <a:schemeClr val="bg1"/>
                </a:solidFill>
                <a:latin typeface="Times New Roman" panose="02020603050405020304" pitchFamily="18" charset="0"/>
                <a:cs typeface="Times New Roman" panose="02020603050405020304" pitchFamily="18" charset="0"/>
              </a:rPr>
              <a:t>us —</a:t>
            </a:r>
            <a:r>
              <a:rPr lang="en-US" sz="2600" dirty="0">
                <a:solidFill>
                  <a:schemeClr val="bg1"/>
                </a:solidFill>
                <a:latin typeface="Times New Roman" panose="02020603050405020304" pitchFamily="18" charset="0"/>
                <a:cs typeface="Times New Roman" panose="02020603050405020304" pitchFamily="18" charset="0"/>
              </a:rPr>
              <a:t> </a:t>
            </a:r>
            <a:r>
              <a:rPr lang="en-US" sz="2600" b="1" baseline="30000" dirty="0">
                <a:solidFill>
                  <a:schemeClr val="bg1"/>
                </a:solidFill>
                <a:latin typeface="Times New Roman" panose="02020603050405020304" pitchFamily="18" charset="0"/>
                <a:cs typeface="Times New Roman" panose="02020603050405020304" pitchFamily="18" charset="0"/>
              </a:rPr>
              <a:t>3 </a:t>
            </a:r>
            <a:r>
              <a:rPr lang="en-US" sz="2600" dirty="0">
                <a:solidFill>
                  <a:srgbClr val="FFFF66"/>
                </a:solidFill>
                <a:latin typeface="Times New Roman" panose="02020603050405020304" pitchFamily="18" charset="0"/>
                <a:cs typeface="Times New Roman" panose="02020603050405020304" pitchFamily="18" charset="0"/>
              </a:rPr>
              <a:t>that which we have seen and heard we declare to you</a:t>
            </a:r>
            <a:r>
              <a:rPr lang="en-US" sz="2600" dirty="0">
                <a:solidFill>
                  <a:schemeClr val="bg1"/>
                </a:solidFill>
                <a:latin typeface="Times New Roman" panose="02020603050405020304" pitchFamily="18" charset="0"/>
                <a:cs typeface="Times New Roman" panose="02020603050405020304" pitchFamily="18" charset="0"/>
              </a:rPr>
              <a:t>, </a:t>
            </a:r>
            <a:r>
              <a:rPr lang="en-US" sz="2600" dirty="0">
                <a:solidFill>
                  <a:srgbClr val="FFC000"/>
                </a:solidFill>
                <a:latin typeface="Times New Roman" panose="02020603050405020304" pitchFamily="18" charset="0"/>
                <a:cs typeface="Times New Roman" panose="02020603050405020304" pitchFamily="18" charset="0"/>
              </a:rPr>
              <a:t>that you also may have fellowship with us</a:t>
            </a:r>
            <a:r>
              <a:rPr lang="en-US" sz="2600" dirty="0">
                <a:solidFill>
                  <a:schemeClr val="bg1"/>
                </a:solidFill>
                <a:latin typeface="Times New Roman" panose="02020603050405020304" pitchFamily="18" charset="0"/>
                <a:cs typeface="Times New Roman" panose="02020603050405020304" pitchFamily="18" charset="0"/>
              </a:rPr>
              <a:t>;</a:t>
            </a:r>
            <a:r>
              <a:rPr lang="en-US" sz="1400" dirty="0">
                <a:solidFill>
                  <a:schemeClr val="bg1"/>
                </a:solidFill>
                <a:latin typeface="Times New Roman" panose="02020603050405020304" pitchFamily="18" charset="0"/>
                <a:cs typeface="Times New Roman" panose="02020603050405020304" pitchFamily="18" charset="0"/>
              </a:rPr>
              <a:t> </a:t>
            </a:r>
            <a:r>
              <a:rPr lang="en-US" sz="2600" dirty="0">
                <a:solidFill>
                  <a:schemeClr val="bg1"/>
                </a:solidFill>
                <a:latin typeface="Times New Roman" panose="02020603050405020304" pitchFamily="18" charset="0"/>
                <a:cs typeface="Times New Roman" panose="02020603050405020304" pitchFamily="18" charset="0"/>
              </a:rPr>
              <a:t>and truly </a:t>
            </a:r>
            <a:r>
              <a:rPr lang="en-US" sz="2600" dirty="0" smtClean="0">
                <a:solidFill>
                  <a:schemeClr val="bg1"/>
                </a:solidFill>
                <a:latin typeface="Times New Roman" panose="02020603050405020304" pitchFamily="18" charset="0"/>
                <a:cs typeface="Times New Roman" panose="02020603050405020304" pitchFamily="18" charset="0"/>
              </a:rPr>
              <a:t>our fellowship is with the </a:t>
            </a:r>
            <a:r>
              <a:rPr lang="en-US" sz="2600" dirty="0">
                <a:solidFill>
                  <a:schemeClr val="bg1"/>
                </a:solidFill>
                <a:latin typeface="Times New Roman" panose="02020603050405020304" pitchFamily="18" charset="0"/>
                <a:cs typeface="Times New Roman" panose="02020603050405020304" pitchFamily="18" charset="0"/>
              </a:rPr>
              <a:t>Father and with His Son Jesus Christ.</a:t>
            </a:r>
            <a:r>
              <a:rPr lang="en-US" dirty="0">
                <a:solidFill>
                  <a:schemeClr val="bg1"/>
                </a:solidFill>
                <a:latin typeface="Times New Roman" panose="02020603050405020304" pitchFamily="18" charset="0"/>
                <a:cs typeface="Times New Roman" panose="02020603050405020304" pitchFamily="18" charset="0"/>
              </a:rPr>
              <a:t> </a:t>
            </a:r>
            <a:r>
              <a:rPr lang="en-US" sz="2600" b="1" baseline="30000" dirty="0">
                <a:solidFill>
                  <a:schemeClr val="bg1"/>
                </a:solidFill>
                <a:latin typeface="Times New Roman" panose="02020603050405020304" pitchFamily="18" charset="0"/>
                <a:cs typeface="Times New Roman" panose="02020603050405020304" pitchFamily="18" charset="0"/>
              </a:rPr>
              <a:t>4</a:t>
            </a:r>
            <a:r>
              <a:rPr lang="en-US" sz="2000" b="1" baseline="30000" dirty="0">
                <a:solidFill>
                  <a:schemeClr val="bg1"/>
                </a:solidFill>
                <a:latin typeface="Times New Roman" panose="02020603050405020304" pitchFamily="18" charset="0"/>
                <a:cs typeface="Times New Roman" panose="02020603050405020304" pitchFamily="18" charset="0"/>
              </a:rPr>
              <a:t> </a:t>
            </a:r>
            <a:r>
              <a:rPr lang="en-US" sz="2600" dirty="0">
                <a:solidFill>
                  <a:schemeClr val="bg1"/>
                </a:solidFill>
                <a:latin typeface="Times New Roman" panose="02020603050405020304" pitchFamily="18" charset="0"/>
                <a:cs typeface="Times New Roman" panose="02020603050405020304" pitchFamily="18" charset="0"/>
              </a:rPr>
              <a:t>And these things we write to you that </a:t>
            </a:r>
            <a:r>
              <a:rPr lang="en-US" sz="2600" dirty="0" smtClean="0">
                <a:solidFill>
                  <a:schemeClr val="bg1"/>
                </a:solidFill>
                <a:latin typeface="Times New Roman" panose="02020603050405020304" pitchFamily="18" charset="0"/>
                <a:cs typeface="Times New Roman" panose="02020603050405020304" pitchFamily="18" charset="0"/>
              </a:rPr>
              <a:t>your joy </a:t>
            </a:r>
            <a:r>
              <a:rPr lang="en-US" sz="2600" dirty="0">
                <a:solidFill>
                  <a:schemeClr val="bg1"/>
                </a:solidFill>
                <a:latin typeface="Times New Roman" panose="02020603050405020304" pitchFamily="18" charset="0"/>
                <a:cs typeface="Times New Roman" panose="02020603050405020304" pitchFamily="18" charset="0"/>
              </a:rPr>
              <a:t>may be full</a:t>
            </a:r>
            <a:r>
              <a:rPr lang="en-US" sz="2600" dirty="0" smtClean="0">
                <a:solidFill>
                  <a:schemeClr val="bg1"/>
                </a:solidFill>
                <a:latin typeface="Times New Roman" panose="02020603050405020304" pitchFamily="18" charset="0"/>
                <a:cs typeface="Times New Roman" panose="02020603050405020304" pitchFamily="18" charset="0"/>
              </a:rPr>
              <a:t>. </a:t>
            </a:r>
            <a:r>
              <a:rPr lang="en-US" sz="2600" b="1" baseline="30000" dirty="0" smtClean="0">
                <a:solidFill>
                  <a:schemeClr val="bg1"/>
                </a:solidFill>
                <a:latin typeface="Times New Roman" panose="02020603050405020304" pitchFamily="18" charset="0"/>
                <a:cs typeface="Times New Roman" panose="02020603050405020304" pitchFamily="18" charset="0"/>
              </a:rPr>
              <a:t>5</a:t>
            </a:r>
            <a:r>
              <a:rPr lang="en-US" sz="2600" b="1" baseline="30000" dirty="0">
                <a:solidFill>
                  <a:schemeClr val="bg1"/>
                </a:solidFill>
                <a:latin typeface="Times New Roman" panose="02020603050405020304" pitchFamily="18" charset="0"/>
                <a:cs typeface="Times New Roman" panose="02020603050405020304" pitchFamily="18" charset="0"/>
              </a:rPr>
              <a:t> </a:t>
            </a:r>
            <a:r>
              <a:rPr lang="en-US" sz="2600" dirty="0">
                <a:solidFill>
                  <a:schemeClr val="bg1"/>
                </a:solidFill>
                <a:latin typeface="Times New Roman" panose="02020603050405020304" pitchFamily="18" charset="0"/>
                <a:cs typeface="Times New Roman" panose="02020603050405020304" pitchFamily="18" charset="0"/>
              </a:rPr>
              <a:t>This is the message which we have heard from Him and declare to you, that God is light and in Him is no darkness at all. </a:t>
            </a:r>
            <a:r>
              <a:rPr lang="en-US" sz="2600" b="1" baseline="30000" dirty="0">
                <a:solidFill>
                  <a:schemeClr val="bg1"/>
                </a:solidFill>
                <a:latin typeface="Times New Roman" panose="02020603050405020304" pitchFamily="18" charset="0"/>
                <a:cs typeface="Times New Roman" panose="02020603050405020304" pitchFamily="18" charset="0"/>
              </a:rPr>
              <a:t>6 </a:t>
            </a:r>
            <a:r>
              <a:rPr lang="en-US" sz="2600" dirty="0">
                <a:solidFill>
                  <a:schemeClr val="bg1"/>
                </a:solidFill>
                <a:latin typeface="Times New Roman" panose="02020603050405020304" pitchFamily="18" charset="0"/>
                <a:cs typeface="Times New Roman" panose="02020603050405020304" pitchFamily="18" charset="0"/>
              </a:rPr>
              <a:t>If we say that we have fellowship with Him, and walk in darkness, we lie and do not practice the truth. </a:t>
            </a:r>
            <a:r>
              <a:rPr lang="en-US" sz="2600" b="1" baseline="30000" dirty="0">
                <a:solidFill>
                  <a:schemeClr val="bg1"/>
                </a:solidFill>
                <a:latin typeface="Times New Roman" panose="02020603050405020304" pitchFamily="18" charset="0"/>
                <a:cs typeface="Times New Roman" panose="02020603050405020304" pitchFamily="18" charset="0"/>
              </a:rPr>
              <a:t>7 </a:t>
            </a:r>
            <a:r>
              <a:rPr lang="en-US" sz="2600" dirty="0">
                <a:solidFill>
                  <a:schemeClr val="bg1"/>
                </a:solidFill>
                <a:latin typeface="Times New Roman" panose="02020603050405020304" pitchFamily="18" charset="0"/>
                <a:cs typeface="Times New Roman" panose="02020603050405020304" pitchFamily="18" charset="0"/>
              </a:rPr>
              <a:t>But if we walk in the light as He is in the light, we have fellowship with one another, and the blood of Jesus Christ His Son cleanses us from all sin</a:t>
            </a:r>
            <a:r>
              <a:rPr lang="en-US" sz="2600" dirty="0" smtClean="0">
                <a:solidFill>
                  <a:schemeClr val="bg1"/>
                </a:solidFill>
                <a:latin typeface="Times New Roman" panose="02020603050405020304" pitchFamily="18" charset="0"/>
                <a:cs typeface="Times New Roman" panose="02020603050405020304" pitchFamily="18" charset="0"/>
              </a:rPr>
              <a:t>.</a:t>
            </a:r>
            <a:endParaRPr lang="en-US" sz="2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10135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0"/>
            <a:ext cx="7772400" cy="838200"/>
          </a:xfrm>
        </p:spPr>
        <p:txBody>
          <a:bodyPr>
            <a:normAutofit/>
          </a:bodyPr>
          <a:lstStyle/>
          <a:p>
            <a:r>
              <a:rPr lang="en-US" altLang="en-US" sz="4000" b="1" dirty="0">
                <a:solidFill>
                  <a:srgbClr val="FFFF00"/>
                </a:solidFill>
              </a:rPr>
              <a:t>1 John </a:t>
            </a:r>
            <a:r>
              <a:rPr lang="en-US" altLang="en-US" sz="4000" b="1" dirty="0" smtClean="0">
                <a:solidFill>
                  <a:srgbClr val="FFFF00"/>
                </a:solidFill>
              </a:rPr>
              <a:t>1:1-7</a:t>
            </a:r>
            <a:endParaRPr lang="en-US" altLang="en-US" sz="4000" dirty="0">
              <a:solidFill>
                <a:srgbClr val="FFFF00"/>
              </a:solidFill>
            </a:endParaRPr>
          </a:p>
        </p:txBody>
      </p:sp>
      <p:sp>
        <p:nvSpPr>
          <p:cNvPr id="18435" name="Text Box 3"/>
          <p:cNvSpPr txBox="1">
            <a:spLocks noChangeArrowheads="1"/>
          </p:cNvSpPr>
          <p:nvPr/>
        </p:nvSpPr>
        <p:spPr bwMode="auto">
          <a:xfrm>
            <a:off x="76200" y="762000"/>
            <a:ext cx="9067800" cy="6093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600" b="1" baseline="30000" dirty="0" smtClean="0">
                <a:solidFill>
                  <a:schemeClr val="bg1"/>
                </a:solidFill>
                <a:latin typeface="Times New Roman" panose="02020603050405020304" pitchFamily="18" charset="0"/>
                <a:cs typeface="Times New Roman" panose="02020603050405020304" pitchFamily="18" charset="0"/>
              </a:rPr>
              <a:t>1 </a:t>
            </a:r>
            <a:r>
              <a:rPr lang="en-US" sz="2600" dirty="0" smtClean="0">
                <a:solidFill>
                  <a:srgbClr val="FFFF66"/>
                </a:solidFill>
                <a:latin typeface="Times New Roman" panose="02020603050405020304" pitchFamily="18" charset="0"/>
                <a:cs typeface="Times New Roman" panose="02020603050405020304" pitchFamily="18" charset="0"/>
              </a:rPr>
              <a:t>That </a:t>
            </a:r>
            <a:r>
              <a:rPr lang="en-US" sz="2600" dirty="0">
                <a:solidFill>
                  <a:srgbClr val="FFFF66"/>
                </a:solidFill>
                <a:latin typeface="Times New Roman" panose="02020603050405020304" pitchFamily="18" charset="0"/>
                <a:cs typeface="Times New Roman" panose="02020603050405020304" pitchFamily="18" charset="0"/>
              </a:rPr>
              <a:t>which was from the beginning</a:t>
            </a:r>
            <a:r>
              <a:rPr lang="en-US" sz="2600" dirty="0">
                <a:solidFill>
                  <a:schemeClr val="bg1"/>
                </a:solidFill>
                <a:latin typeface="Times New Roman" panose="02020603050405020304" pitchFamily="18" charset="0"/>
                <a:cs typeface="Times New Roman" panose="02020603050405020304" pitchFamily="18" charset="0"/>
              </a:rPr>
              <a:t>, which we have heard, which we have seen with our eyes, which we have looked upon, and our hands have handled, concerning the Word of </a:t>
            </a:r>
            <a:r>
              <a:rPr lang="en-US" sz="2600" dirty="0" smtClean="0">
                <a:solidFill>
                  <a:schemeClr val="bg1"/>
                </a:solidFill>
                <a:latin typeface="Times New Roman" panose="02020603050405020304" pitchFamily="18" charset="0"/>
                <a:cs typeface="Times New Roman" panose="02020603050405020304" pitchFamily="18" charset="0"/>
              </a:rPr>
              <a:t>life —</a:t>
            </a:r>
            <a:r>
              <a:rPr lang="en-US" sz="2600" dirty="0">
                <a:solidFill>
                  <a:schemeClr val="bg1"/>
                </a:solidFill>
                <a:latin typeface="Times New Roman" panose="02020603050405020304" pitchFamily="18" charset="0"/>
                <a:cs typeface="Times New Roman" panose="02020603050405020304" pitchFamily="18" charset="0"/>
              </a:rPr>
              <a:t> </a:t>
            </a:r>
            <a:r>
              <a:rPr lang="en-US" sz="2600" b="1" baseline="30000" dirty="0">
                <a:solidFill>
                  <a:schemeClr val="bg1"/>
                </a:solidFill>
                <a:latin typeface="Times New Roman" panose="02020603050405020304" pitchFamily="18" charset="0"/>
                <a:cs typeface="Times New Roman" panose="02020603050405020304" pitchFamily="18" charset="0"/>
              </a:rPr>
              <a:t>2 </a:t>
            </a:r>
            <a:r>
              <a:rPr lang="en-US" sz="2600" dirty="0">
                <a:solidFill>
                  <a:schemeClr val="bg1"/>
                </a:solidFill>
                <a:latin typeface="Times New Roman" panose="02020603050405020304" pitchFamily="18" charset="0"/>
                <a:cs typeface="Times New Roman" panose="02020603050405020304" pitchFamily="18" charset="0"/>
              </a:rPr>
              <a:t>the life was manifested, and we have seen, and bear witness, and declare to you that eternal life which was with the Father and was manifested to </a:t>
            </a:r>
            <a:r>
              <a:rPr lang="en-US" sz="2600" dirty="0" smtClean="0">
                <a:solidFill>
                  <a:schemeClr val="bg1"/>
                </a:solidFill>
                <a:latin typeface="Times New Roman" panose="02020603050405020304" pitchFamily="18" charset="0"/>
                <a:cs typeface="Times New Roman" panose="02020603050405020304" pitchFamily="18" charset="0"/>
              </a:rPr>
              <a:t>us —</a:t>
            </a:r>
            <a:r>
              <a:rPr lang="en-US" sz="2600" dirty="0">
                <a:solidFill>
                  <a:schemeClr val="bg1"/>
                </a:solidFill>
                <a:latin typeface="Times New Roman" panose="02020603050405020304" pitchFamily="18" charset="0"/>
                <a:cs typeface="Times New Roman" panose="02020603050405020304" pitchFamily="18" charset="0"/>
              </a:rPr>
              <a:t> </a:t>
            </a:r>
            <a:r>
              <a:rPr lang="en-US" sz="2600" b="1" baseline="30000" dirty="0">
                <a:solidFill>
                  <a:schemeClr val="bg1"/>
                </a:solidFill>
                <a:latin typeface="Times New Roman" panose="02020603050405020304" pitchFamily="18" charset="0"/>
                <a:cs typeface="Times New Roman" panose="02020603050405020304" pitchFamily="18" charset="0"/>
              </a:rPr>
              <a:t>3 </a:t>
            </a:r>
            <a:r>
              <a:rPr lang="en-US" sz="2600" dirty="0">
                <a:solidFill>
                  <a:srgbClr val="FFFF66"/>
                </a:solidFill>
                <a:latin typeface="Times New Roman" panose="02020603050405020304" pitchFamily="18" charset="0"/>
                <a:cs typeface="Times New Roman" panose="02020603050405020304" pitchFamily="18" charset="0"/>
              </a:rPr>
              <a:t>that which we have seen and heard we declare to you</a:t>
            </a:r>
            <a:r>
              <a:rPr lang="en-US" sz="2600" dirty="0">
                <a:solidFill>
                  <a:schemeClr val="bg1"/>
                </a:solidFill>
                <a:latin typeface="Times New Roman" panose="02020603050405020304" pitchFamily="18" charset="0"/>
                <a:cs typeface="Times New Roman" panose="02020603050405020304" pitchFamily="18" charset="0"/>
              </a:rPr>
              <a:t>, </a:t>
            </a:r>
            <a:r>
              <a:rPr lang="en-US" sz="2600" dirty="0">
                <a:solidFill>
                  <a:srgbClr val="FFC000"/>
                </a:solidFill>
                <a:latin typeface="Times New Roman" panose="02020603050405020304" pitchFamily="18" charset="0"/>
                <a:cs typeface="Times New Roman" panose="02020603050405020304" pitchFamily="18" charset="0"/>
              </a:rPr>
              <a:t>that you also may have fellowship with us</a:t>
            </a:r>
            <a:r>
              <a:rPr lang="en-US" sz="2600" dirty="0">
                <a:solidFill>
                  <a:schemeClr val="bg1"/>
                </a:solidFill>
                <a:latin typeface="Times New Roman" panose="02020603050405020304" pitchFamily="18" charset="0"/>
                <a:cs typeface="Times New Roman" panose="02020603050405020304" pitchFamily="18" charset="0"/>
              </a:rPr>
              <a:t>;</a:t>
            </a:r>
            <a:r>
              <a:rPr lang="en-US" sz="1400" dirty="0">
                <a:solidFill>
                  <a:schemeClr val="bg1"/>
                </a:solidFill>
                <a:latin typeface="Times New Roman" panose="02020603050405020304" pitchFamily="18" charset="0"/>
                <a:cs typeface="Times New Roman" panose="02020603050405020304" pitchFamily="18" charset="0"/>
              </a:rPr>
              <a:t> </a:t>
            </a:r>
            <a:r>
              <a:rPr lang="en-US" sz="2600" dirty="0">
                <a:solidFill>
                  <a:srgbClr val="FFC000"/>
                </a:solidFill>
                <a:latin typeface="Times New Roman" panose="02020603050405020304" pitchFamily="18" charset="0"/>
                <a:cs typeface="Times New Roman" panose="02020603050405020304" pitchFamily="18" charset="0"/>
              </a:rPr>
              <a:t>and truly </a:t>
            </a:r>
            <a:r>
              <a:rPr lang="en-US" sz="2600" dirty="0" smtClean="0">
                <a:solidFill>
                  <a:srgbClr val="FFC000"/>
                </a:solidFill>
                <a:latin typeface="Times New Roman" panose="02020603050405020304" pitchFamily="18" charset="0"/>
                <a:cs typeface="Times New Roman" panose="02020603050405020304" pitchFamily="18" charset="0"/>
              </a:rPr>
              <a:t>our fellowship is with the </a:t>
            </a:r>
            <a:r>
              <a:rPr lang="en-US" sz="2600" dirty="0">
                <a:solidFill>
                  <a:srgbClr val="FFC000"/>
                </a:solidFill>
                <a:latin typeface="Times New Roman" panose="02020603050405020304" pitchFamily="18" charset="0"/>
                <a:cs typeface="Times New Roman" panose="02020603050405020304" pitchFamily="18" charset="0"/>
              </a:rPr>
              <a:t>Father and with His Son Jesus Christ</a:t>
            </a:r>
            <a:r>
              <a:rPr lang="en-US" sz="2600" dirty="0">
                <a:solidFill>
                  <a:schemeClr val="bg1"/>
                </a:solidFill>
                <a:latin typeface="Times New Roman" panose="02020603050405020304" pitchFamily="18" charset="0"/>
                <a:cs typeface="Times New Roman" panose="02020603050405020304" pitchFamily="18" charset="0"/>
              </a:rPr>
              <a:t>.</a:t>
            </a:r>
            <a:r>
              <a:rPr lang="en-US" dirty="0">
                <a:solidFill>
                  <a:schemeClr val="bg1"/>
                </a:solidFill>
                <a:latin typeface="Times New Roman" panose="02020603050405020304" pitchFamily="18" charset="0"/>
                <a:cs typeface="Times New Roman" panose="02020603050405020304" pitchFamily="18" charset="0"/>
              </a:rPr>
              <a:t> </a:t>
            </a:r>
            <a:r>
              <a:rPr lang="en-US" sz="2600" b="1" baseline="30000" dirty="0">
                <a:solidFill>
                  <a:schemeClr val="bg1"/>
                </a:solidFill>
                <a:latin typeface="Times New Roman" panose="02020603050405020304" pitchFamily="18" charset="0"/>
                <a:cs typeface="Times New Roman" panose="02020603050405020304" pitchFamily="18" charset="0"/>
              </a:rPr>
              <a:t>4</a:t>
            </a:r>
            <a:r>
              <a:rPr lang="en-US" sz="2000" b="1" baseline="30000" dirty="0">
                <a:solidFill>
                  <a:schemeClr val="bg1"/>
                </a:solidFill>
                <a:latin typeface="Times New Roman" panose="02020603050405020304" pitchFamily="18" charset="0"/>
                <a:cs typeface="Times New Roman" panose="02020603050405020304" pitchFamily="18" charset="0"/>
              </a:rPr>
              <a:t> </a:t>
            </a:r>
            <a:r>
              <a:rPr lang="en-US" sz="2600" dirty="0">
                <a:solidFill>
                  <a:schemeClr val="bg1"/>
                </a:solidFill>
                <a:latin typeface="Times New Roman" panose="02020603050405020304" pitchFamily="18" charset="0"/>
                <a:cs typeface="Times New Roman" panose="02020603050405020304" pitchFamily="18" charset="0"/>
              </a:rPr>
              <a:t>And these things we write to you that </a:t>
            </a:r>
            <a:r>
              <a:rPr lang="en-US" sz="2600" dirty="0" smtClean="0">
                <a:solidFill>
                  <a:schemeClr val="bg1"/>
                </a:solidFill>
                <a:latin typeface="Times New Roman" panose="02020603050405020304" pitchFamily="18" charset="0"/>
                <a:cs typeface="Times New Roman" panose="02020603050405020304" pitchFamily="18" charset="0"/>
              </a:rPr>
              <a:t>your joy </a:t>
            </a:r>
            <a:r>
              <a:rPr lang="en-US" sz="2600" dirty="0">
                <a:solidFill>
                  <a:schemeClr val="bg1"/>
                </a:solidFill>
                <a:latin typeface="Times New Roman" panose="02020603050405020304" pitchFamily="18" charset="0"/>
                <a:cs typeface="Times New Roman" panose="02020603050405020304" pitchFamily="18" charset="0"/>
              </a:rPr>
              <a:t>may be full</a:t>
            </a:r>
            <a:r>
              <a:rPr lang="en-US" sz="2600" dirty="0" smtClean="0">
                <a:solidFill>
                  <a:schemeClr val="bg1"/>
                </a:solidFill>
                <a:latin typeface="Times New Roman" panose="02020603050405020304" pitchFamily="18" charset="0"/>
                <a:cs typeface="Times New Roman" panose="02020603050405020304" pitchFamily="18" charset="0"/>
              </a:rPr>
              <a:t>. </a:t>
            </a:r>
            <a:r>
              <a:rPr lang="en-US" sz="2600" b="1" baseline="30000" dirty="0" smtClean="0">
                <a:solidFill>
                  <a:schemeClr val="bg1"/>
                </a:solidFill>
                <a:latin typeface="Times New Roman" panose="02020603050405020304" pitchFamily="18" charset="0"/>
                <a:cs typeface="Times New Roman" panose="02020603050405020304" pitchFamily="18" charset="0"/>
              </a:rPr>
              <a:t>5</a:t>
            </a:r>
            <a:r>
              <a:rPr lang="en-US" sz="2600" b="1" baseline="30000" dirty="0">
                <a:solidFill>
                  <a:schemeClr val="bg1"/>
                </a:solidFill>
                <a:latin typeface="Times New Roman" panose="02020603050405020304" pitchFamily="18" charset="0"/>
                <a:cs typeface="Times New Roman" panose="02020603050405020304" pitchFamily="18" charset="0"/>
              </a:rPr>
              <a:t> </a:t>
            </a:r>
            <a:r>
              <a:rPr lang="en-US" sz="2600" dirty="0">
                <a:solidFill>
                  <a:schemeClr val="bg1"/>
                </a:solidFill>
                <a:latin typeface="Times New Roman" panose="02020603050405020304" pitchFamily="18" charset="0"/>
                <a:cs typeface="Times New Roman" panose="02020603050405020304" pitchFamily="18" charset="0"/>
              </a:rPr>
              <a:t>This is the message which we have heard from Him and declare to you, that God is light and in Him is no darkness at all. </a:t>
            </a:r>
            <a:r>
              <a:rPr lang="en-US" sz="2600" b="1" baseline="30000" dirty="0">
                <a:solidFill>
                  <a:schemeClr val="bg1"/>
                </a:solidFill>
                <a:latin typeface="Times New Roman" panose="02020603050405020304" pitchFamily="18" charset="0"/>
                <a:cs typeface="Times New Roman" panose="02020603050405020304" pitchFamily="18" charset="0"/>
              </a:rPr>
              <a:t>6 </a:t>
            </a:r>
            <a:r>
              <a:rPr lang="en-US" sz="2600" dirty="0">
                <a:solidFill>
                  <a:schemeClr val="bg1"/>
                </a:solidFill>
                <a:latin typeface="Times New Roman" panose="02020603050405020304" pitchFamily="18" charset="0"/>
                <a:cs typeface="Times New Roman" panose="02020603050405020304" pitchFamily="18" charset="0"/>
              </a:rPr>
              <a:t>If we say that we have fellowship with Him, and walk in darkness, we lie and do not practice the truth. </a:t>
            </a:r>
            <a:r>
              <a:rPr lang="en-US" sz="2600" b="1" baseline="30000" dirty="0">
                <a:solidFill>
                  <a:schemeClr val="bg1"/>
                </a:solidFill>
                <a:latin typeface="Times New Roman" panose="02020603050405020304" pitchFamily="18" charset="0"/>
                <a:cs typeface="Times New Roman" panose="02020603050405020304" pitchFamily="18" charset="0"/>
              </a:rPr>
              <a:t>7 </a:t>
            </a:r>
            <a:r>
              <a:rPr lang="en-US" sz="2600" dirty="0">
                <a:solidFill>
                  <a:schemeClr val="bg1"/>
                </a:solidFill>
                <a:latin typeface="Times New Roman" panose="02020603050405020304" pitchFamily="18" charset="0"/>
                <a:cs typeface="Times New Roman" panose="02020603050405020304" pitchFamily="18" charset="0"/>
              </a:rPr>
              <a:t>But if we walk in the light as He is in the light, we have fellowship with one another, and the blood of Jesus Christ His Son cleanses us from all sin</a:t>
            </a:r>
            <a:r>
              <a:rPr lang="en-US" sz="2600" dirty="0" smtClean="0">
                <a:solidFill>
                  <a:schemeClr val="bg1"/>
                </a:solidFill>
                <a:latin typeface="Times New Roman" panose="02020603050405020304" pitchFamily="18" charset="0"/>
                <a:cs typeface="Times New Roman" panose="02020603050405020304" pitchFamily="18" charset="0"/>
              </a:rPr>
              <a:t>.</a:t>
            </a:r>
            <a:endParaRPr lang="en-US" sz="2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24635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3672</TotalTime>
  <Words>1425</Words>
  <Application>Microsoft Office PowerPoint</Application>
  <PresentationFormat>On-screen Show (4:3)</PresentationFormat>
  <Paragraphs>82</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An Introduction to Our Lectureship</vt:lpstr>
      <vt:lpstr>PowerPoint Presentation</vt:lpstr>
      <vt:lpstr>PowerPoint Presentation</vt:lpstr>
      <vt:lpstr>Truth &amp; Fellowship: Examining the Bible Connection</vt:lpstr>
      <vt:lpstr>1 John 1:1-7</vt:lpstr>
      <vt:lpstr>1 John 1:1-7</vt:lpstr>
      <vt:lpstr>1 John 1:1-7</vt:lpstr>
      <vt:lpstr>1 John 1:1-7</vt:lpstr>
      <vt:lpstr>1 John 1:1-7</vt:lpstr>
      <vt:lpstr>1 John 1:1-7</vt:lpstr>
      <vt:lpstr>1 John 1:1-7</vt:lpstr>
      <vt:lpstr>1 John 1:1-7</vt:lpstr>
      <vt:lpstr>Summary of Points in 1 John 1</vt:lpstr>
      <vt:lpstr>But What Is “Fellowship” as God Defines It?</vt:lpstr>
      <vt:lpstr>2 Corinthians 6:14-16</vt:lpstr>
      <vt:lpstr>2 Corinthians 6:14-16</vt:lpstr>
      <vt:lpstr>2 Corinthians 6:14-16</vt:lpstr>
      <vt:lpstr>2 Corinthians 6:14-16</vt:lpstr>
      <vt:lpstr>2 Corinthians 6:14-16</vt:lpstr>
      <vt:lpstr>2 Corinthians 6:14-16</vt:lpstr>
      <vt:lpstr>2 Corinthians 6:14-16</vt:lpstr>
      <vt:lpstr>2 Corinthians 6:14-16</vt:lpstr>
      <vt:lpstr>2 Corinthians 6:14-16</vt:lpstr>
      <vt:lpstr>2 Corinthians 6:14-16</vt:lpstr>
      <vt:lpstr>What Is Fellowship? Let the Bible Define Itself</vt:lpstr>
      <vt:lpstr>Why Study This Relationship?</vt:lpstr>
      <vt:lpstr>A Broader Fellowship Defended &amp; Applied</vt:lpstr>
      <vt:lpstr>PowerPoint Presentation</vt:lpstr>
      <vt:lpstr>Did the Defense of Having Fellowship with One Teaching Doctrinal Error End with Brother Homer Hailey’s Death?</vt:lpstr>
      <vt:lpstr>John Kilgore (6/16/16) Lecture at Southside Church of Christ in Pasadena, TX</vt:lpstr>
      <vt:lpstr>John Kilgore (6/16/16) Lecture at Southside Church of Christ in Pasadena, TX</vt:lpstr>
      <vt:lpstr>Giving Careful Attention to the Study &amp; Proclamation of the Divinely Inspired Word of God…</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Introduction to Our Lectureship</dc:title>
  <dc:creator>Harry</dc:creator>
  <cp:lastModifiedBy>Harry</cp:lastModifiedBy>
  <cp:revision>20</cp:revision>
  <dcterms:created xsi:type="dcterms:W3CDTF">2016-07-14T23:08:51Z</dcterms:created>
  <dcterms:modified xsi:type="dcterms:W3CDTF">2016-07-17T12:21:04Z</dcterms:modified>
</cp:coreProperties>
</file>