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66"/>
    <a:srgbClr val="2A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A414-0E4D-4396-99FA-7CA701796E78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80C3-C483-43D9-B741-272323FD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7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A414-0E4D-4396-99FA-7CA701796E78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80C3-C483-43D9-B741-272323FD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7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A414-0E4D-4396-99FA-7CA701796E78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80C3-C483-43D9-B741-272323FD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6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A414-0E4D-4396-99FA-7CA701796E78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80C3-C483-43D9-B741-272323FD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06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A414-0E4D-4396-99FA-7CA701796E78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80C3-C483-43D9-B741-272323FD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06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A414-0E4D-4396-99FA-7CA701796E78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80C3-C483-43D9-B741-272323FD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3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A414-0E4D-4396-99FA-7CA701796E78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80C3-C483-43D9-B741-272323FD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8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A414-0E4D-4396-99FA-7CA701796E78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80C3-C483-43D9-B741-272323FD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54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A414-0E4D-4396-99FA-7CA701796E78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80C3-C483-43D9-B741-272323FD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41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A414-0E4D-4396-99FA-7CA701796E78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80C3-C483-43D9-B741-272323FD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26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A414-0E4D-4396-99FA-7CA701796E78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80C3-C483-43D9-B741-272323FD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1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00"/>
            </a:gs>
            <a:gs pos="50000">
              <a:srgbClr val="2A0000"/>
            </a:gs>
            <a:gs pos="10000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0DB8A414-0E4D-4396-99FA-7CA701796E78}" type="datetimeFigureOut">
              <a:rPr lang="en-US" smtClean="0"/>
              <a:pPr/>
              <a:t>7/16/2016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DAB480C3-C483-43D9-B741-272323FDBDF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17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</a:rPr>
              <a:t>“Today, If You Will Hear His Voice…”</a:t>
            </a:r>
            <a:endParaRPr lang="en-US" sz="72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</a:rPr>
              <a:t>Hebrews 3:7-15</a:t>
            </a:r>
            <a:endParaRPr lang="en-US" sz="5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42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Hebrews 3:7-15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762000"/>
            <a:ext cx="8915400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7 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Therefore, as the Holy Spirit says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: “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Today, if you will hear His voice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8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 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do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not harden your hearts as in the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rebellion, in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the day of trial in the wilderness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9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 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where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your fathers tested Me, tried Me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, and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saw My works forty years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10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Therefore I was angry with that generation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, and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said, ‘They always go astray in 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their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 heart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, and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they have not known My ways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.’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11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So I swore in My wrath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, ‘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They shall not enter My rest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.’”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12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Beware, brethren, lest there be in any of you an evil heart of unbelief in departing from the living God; 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13 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but exhort one another daily, while it is called “Today,” lest any of you be hardened through the deceitfulness of sin. 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14 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For we have become partakers of Christ if we hold the beginning of our confidence steadfast to the end, 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15 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while it is said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: “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Today, if you will hear His voice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, do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not harden your hearts as in the rebellion.”</a:t>
            </a:r>
          </a:p>
        </p:txBody>
      </p:sp>
    </p:spTree>
    <p:extLst>
      <p:ext uri="{BB962C8B-B14F-4D97-AF65-F5344CB8AC3E}">
        <p14:creationId xmlns:p14="http://schemas.microsoft.com/office/powerpoint/2010/main" val="409629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Properly Hearing the Voice of God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lnSpcReduction="10000"/>
          </a:bodyPr>
          <a:lstStyle/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Do Not Harden Your Hearts </a:t>
            </a:r>
            <a:r>
              <a:rPr lang="en-US" sz="3000" b="1" i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smtClean="0">
                <a:solidFill>
                  <a:srgbClr val="66FFFF"/>
                </a:solidFill>
              </a:rPr>
              <a:t>v. 8</a:t>
            </a:r>
            <a:r>
              <a:rPr lang="en-US" sz="3000" b="1" i="1" dirty="0" smtClean="0">
                <a:solidFill>
                  <a:schemeClr val="bg1"/>
                </a:solidFill>
              </a:rPr>
              <a:t>)</a:t>
            </a:r>
          </a:p>
          <a:p>
            <a:pPr lvl="1"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Problem throughout Israelite history (</a:t>
            </a:r>
            <a:r>
              <a:rPr lang="en-US" b="1" i="1" dirty="0" smtClean="0">
                <a:solidFill>
                  <a:srgbClr val="FFFF66"/>
                </a:solidFill>
              </a:rPr>
              <a:t>Mal. 3:14-15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>
              <a:buClr>
                <a:srgbClr val="66FFFF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Prov. 28:13-14; 29:1  </a:t>
            </a:r>
            <a:r>
              <a:rPr lang="en-US" dirty="0" smtClean="0">
                <a:solidFill>
                  <a:schemeClr val="bg1"/>
                </a:solidFill>
              </a:rPr>
              <a:t>Wise warnings against hard heart</a:t>
            </a:r>
          </a:p>
          <a:p>
            <a:pPr lvl="1">
              <a:buClr>
                <a:srgbClr val="66FFFF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Rom. 2:4-11  </a:t>
            </a:r>
            <a:r>
              <a:rPr lang="en-US" dirty="0" smtClean="0">
                <a:solidFill>
                  <a:schemeClr val="bg1"/>
                </a:solidFill>
              </a:rPr>
              <a:t>End of hardened heart is condemnation</a:t>
            </a:r>
            <a:endParaRPr lang="en-US" b="1" i="1" dirty="0" smtClean="0">
              <a:solidFill>
                <a:srgbClr val="FFFF66"/>
              </a:solidFill>
            </a:endParaRPr>
          </a:p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Beware of Unbelief in Departing from God </a:t>
            </a:r>
            <a:r>
              <a:rPr lang="en-US" sz="3000" b="1" i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smtClean="0">
                <a:solidFill>
                  <a:srgbClr val="66FFFF"/>
                </a:solidFill>
              </a:rPr>
              <a:t>v. 12</a:t>
            </a:r>
            <a:r>
              <a:rPr lang="en-US" sz="3000" b="1" i="1" dirty="0" smtClean="0">
                <a:solidFill>
                  <a:schemeClr val="bg1"/>
                </a:solidFill>
              </a:rPr>
              <a:t>)</a:t>
            </a:r>
            <a:endParaRPr lang="en-US" sz="3000" b="1" i="1" dirty="0" smtClean="0">
              <a:solidFill>
                <a:schemeClr val="bg1"/>
              </a:solidFill>
            </a:endParaRPr>
          </a:p>
          <a:p>
            <a:pPr lvl="1"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Problem of Israel from start (</a:t>
            </a:r>
            <a:r>
              <a:rPr lang="en-US" b="1" i="1" dirty="0" smtClean="0">
                <a:solidFill>
                  <a:srgbClr val="FFFF66"/>
                </a:solidFill>
              </a:rPr>
              <a:t>Heb</a:t>
            </a:r>
            <a:r>
              <a:rPr lang="en-US" b="1" i="1" dirty="0" smtClean="0">
                <a:solidFill>
                  <a:srgbClr val="FFFF66"/>
                </a:solidFill>
              </a:rPr>
              <a:t>. 3:16-19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b="1" i="1" dirty="0" smtClean="0">
                <a:solidFill>
                  <a:srgbClr val="FFFF66"/>
                </a:solidFill>
              </a:rPr>
              <a:t>4:11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>
              <a:buClr>
                <a:srgbClr val="66FFFF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Mk.</a:t>
            </a:r>
            <a:r>
              <a:rPr lang="en-US" sz="2000" b="1" i="1" dirty="0" smtClean="0">
                <a:solidFill>
                  <a:srgbClr val="FFFF66"/>
                </a:solidFill>
              </a:rPr>
              <a:t> </a:t>
            </a:r>
            <a:r>
              <a:rPr lang="en-US" b="1" i="1" dirty="0" smtClean="0">
                <a:solidFill>
                  <a:srgbClr val="FFFF66"/>
                </a:solidFill>
              </a:rPr>
              <a:t>16:14</a:t>
            </a:r>
            <a:r>
              <a:rPr lang="en-US" sz="2000" b="1" i="1" dirty="0" smtClean="0">
                <a:solidFill>
                  <a:srgbClr val="FFFF66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b="1" i="1" dirty="0" smtClean="0">
                <a:solidFill>
                  <a:srgbClr val="FFFF66"/>
                </a:solidFill>
                <a:sym typeface="Wingdings" panose="05000000000000000000" pitchFamily="2" charset="2"/>
              </a:rPr>
              <a:t>Lk. 24:25f</a:t>
            </a:r>
            <a:r>
              <a:rPr lang="en-US" b="1" i="1" dirty="0" smtClean="0">
                <a:solidFill>
                  <a:srgbClr val="FFFF66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Problem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for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disciples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&amp;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solution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Clr>
                <a:srgbClr val="66FFFF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Rev. 21:8  </a:t>
            </a:r>
            <a:r>
              <a:rPr lang="en-US" dirty="0" smtClean="0">
                <a:solidFill>
                  <a:schemeClr val="bg1"/>
                </a:solidFill>
              </a:rPr>
              <a:t>End of the unbelieving is condemnation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Exhort One Another Daily </a:t>
            </a:r>
            <a:r>
              <a:rPr lang="en-US" sz="3000" b="1" i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smtClean="0">
                <a:solidFill>
                  <a:srgbClr val="66FFFF"/>
                </a:solidFill>
              </a:rPr>
              <a:t>v. 13</a:t>
            </a:r>
            <a:r>
              <a:rPr lang="en-US" sz="3000" b="1" i="1" dirty="0" smtClean="0">
                <a:solidFill>
                  <a:schemeClr val="bg1"/>
                </a:solidFill>
              </a:rPr>
              <a:t>)</a:t>
            </a:r>
            <a:endParaRPr lang="en-US" sz="3000" b="1" i="1" dirty="0" smtClean="0">
              <a:solidFill>
                <a:schemeClr val="bg1"/>
              </a:solidFill>
            </a:endParaRPr>
          </a:p>
          <a:p>
            <a:pPr lvl="1"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Promise to those who hear &amp; exhort (</a:t>
            </a:r>
            <a:r>
              <a:rPr lang="en-US" b="1" i="1" dirty="0" smtClean="0">
                <a:solidFill>
                  <a:srgbClr val="FFFF66"/>
                </a:solidFill>
              </a:rPr>
              <a:t>Mal. 3:16-18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>
              <a:buClr>
                <a:srgbClr val="66FFFF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Heb</a:t>
            </a:r>
            <a:r>
              <a:rPr lang="en-US" b="1" i="1" dirty="0" smtClean="0">
                <a:solidFill>
                  <a:srgbClr val="FFFF66"/>
                </a:solidFill>
              </a:rPr>
              <a:t>. 10:23-25  </a:t>
            </a:r>
            <a:r>
              <a:rPr lang="en-US" dirty="0" smtClean="0">
                <a:solidFill>
                  <a:schemeClr val="bg1"/>
                </a:solidFill>
              </a:rPr>
              <a:t>This is purpose God has for local church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Clr>
                <a:srgbClr val="66FFFF"/>
              </a:buClr>
            </a:pPr>
            <a:r>
              <a:rPr lang="en-US" b="1" i="1" dirty="0">
                <a:solidFill>
                  <a:srgbClr val="FFFF66"/>
                </a:solidFill>
              </a:rPr>
              <a:t>1</a:t>
            </a:r>
            <a:r>
              <a:rPr lang="en-US" b="1" i="1" dirty="0" smtClean="0">
                <a:solidFill>
                  <a:srgbClr val="FFFF66"/>
                </a:solidFill>
              </a:rPr>
              <a:t> Tim</a:t>
            </a:r>
            <a:r>
              <a:rPr lang="en-US" b="1" i="1" dirty="0" smtClean="0">
                <a:solidFill>
                  <a:srgbClr val="FFFF66"/>
                </a:solidFill>
              </a:rPr>
              <a:t>. 4:12f; 2 Tim. 4:2f; Titus 1:9  </a:t>
            </a:r>
            <a:r>
              <a:rPr lang="en-US" dirty="0" smtClean="0">
                <a:solidFill>
                  <a:schemeClr val="bg1"/>
                </a:solidFill>
              </a:rPr>
              <a:t>Aim of exhortation</a:t>
            </a:r>
            <a:endParaRPr lang="en-US" b="1" i="1" dirty="0" smtClean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82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151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“Today, If You Will Hear His Voice…”</vt:lpstr>
      <vt:lpstr>Hebrews 3:7-15</vt:lpstr>
      <vt:lpstr>Properly Hearing the Voice of God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“Today, If You Will Hear His Voice…”</dc:title>
  <dc:creator>Harry</dc:creator>
  <cp:lastModifiedBy>Harry</cp:lastModifiedBy>
  <cp:revision>8</cp:revision>
  <dcterms:created xsi:type="dcterms:W3CDTF">2016-07-16T15:55:21Z</dcterms:created>
  <dcterms:modified xsi:type="dcterms:W3CDTF">2016-07-17T12:23:46Z</dcterms:modified>
</cp:coreProperties>
</file>