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1" r:id="rId10"/>
    <p:sldId id="282" r:id="rId11"/>
    <p:sldId id="283" r:id="rId12"/>
    <p:sldId id="263" r:id="rId13"/>
    <p:sldId id="271" r:id="rId14"/>
    <p:sldId id="272" r:id="rId15"/>
    <p:sldId id="262" r:id="rId16"/>
    <p:sldId id="273" r:id="rId17"/>
    <p:sldId id="264" r:id="rId18"/>
    <p:sldId id="274" r:id="rId19"/>
    <p:sldId id="275" r:id="rId20"/>
    <p:sldId id="265" r:id="rId21"/>
    <p:sldId id="277" r:id="rId22"/>
    <p:sldId id="278" r:id="rId23"/>
    <p:sldId id="281" r:id="rId24"/>
    <p:sldId id="266" r:id="rId25"/>
    <p:sldId id="279" r:id="rId26"/>
    <p:sldId id="280" r:id="rId27"/>
    <p:sldId id="26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2C8AA-C62E-4064-B730-A860219E3D28}" type="datetimeFigureOut">
              <a:rPr lang="en-US" smtClean="0"/>
              <a:pPr/>
              <a:t>7/24/2016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3E4A-3113-469F-A59A-47600B1F90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0ahUKEwivuq62q4bOAhUFySYKHdCfCW8QjRwIBw&amp;url=https://www.youtube.com/watch?v=2JTD5LvawTs&amp;psig=AFQjCNFo1K2szNw51sPJQJ6NK40b6Cv9nA&amp;ust=1469251690455431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n4ML4vobOAhUGKCYKHbAuDk0QjRwIBw&amp;url=http://www.humancentereddesign.org/sites/default/files/ihcd_newsletter/oct_2012/october_2012.htm&amp;psig=AFQjCNFEHxogPY6hxSEJuVzCPead1e2v_Q&amp;ust=1469256978017325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n4ML4vobOAhUGKCYKHbAuDk0QjRwIBw&amp;url=http://www.humancentereddesign.org/sites/default/files/ihcd_newsletter/oct_2012/october_2012.htm&amp;psig=AFQjCNFEHxogPY6hxSEJuVzCPead1e2v_Q&amp;ust=1469256978017325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n4ML4vobOAhUGKCYKHbAuDk0QjRwIBw&amp;url=http://www.humancentereddesign.org/sites/default/files/ihcd_newsletter/oct_2012/october_2012.htm&amp;psig=AFQjCNFEHxogPY6hxSEJuVzCPead1e2v_Q&amp;ust=1469256978017325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ThomgwobOAhVKSCYKHToXAF0QjRwIBw&amp;url=http://worldartsme.com/stick-people-walking-clipart.html&amp;psig=AFQjCNHWQQ-q018ytr1f3FyY0C-QF7RpUQ&amp;ust=1469257838728976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ThomgwobOAhVKSCYKHToXAF0QjRwIBw&amp;url=http://worldartsme.com/stick-people-walking-clipart.html&amp;psig=AFQjCNHWQQ-q018ytr1f3FyY0C-QF7RpUQ&amp;ust=1469257838728976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&amp;esrc=s&amp;source=images&amp;cd=&amp;cad=rja&amp;uact=8&amp;ved=0ahUKEwiThomgwobOAhVKSCYKHToXAF0QjRwIBw&amp;url=http://worldartsme.com/stick-people-walking-clipart.html&amp;psig=AFQjCNHWQQ-q018ytr1f3FyY0C-QF7RpUQ&amp;ust=1469257838728976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message that </a:t>
            </a:r>
            <a:r>
              <a:rPr lang="en-US" b="1" u="sng" dirty="0" smtClean="0"/>
              <a:t>must</a:t>
            </a:r>
            <a:r>
              <a:rPr lang="en-US" b="1" dirty="0" smtClean="0"/>
              <a:t> be announced (I Jn. 1:5)</a:t>
            </a:r>
          </a:p>
          <a:p>
            <a:r>
              <a:rPr lang="en-US" b="1" dirty="0" smtClean="0"/>
              <a:t>Without the light outside us, we will stumble in darkness (Jn. 11:9-10)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message that </a:t>
            </a:r>
            <a:r>
              <a:rPr lang="en-US" b="1" u="sng" dirty="0" smtClean="0"/>
              <a:t>must</a:t>
            </a:r>
            <a:r>
              <a:rPr lang="en-US" b="1" dirty="0" smtClean="0"/>
              <a:t> be announced (I Jn. 1:5)</a:t>
            </a:r>
          </a:p>
          <a:p>
            <a:r>
              <a:rPr lang="en-US" b="1" dirty="0" smtClean="0"/>
              <a:t>Without the light outside us, we will stumble in darkness (Jn. 11:9-10)</a:t>
            </a:r>
          </a:p>
          <a:p>
            <a:r>
              <a:rPr lang="en-US" b="1" dirty="0" smtClean="0"/>
              <a:t>The Revealed message of God is light from God and is announced to guide us                (Jn. 12:46, Psalm 119:105)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to walk in the LIGHT of the Gospel               (I Jn. </a:t>
            </a:r>
            <a:r>
              <a:rPr lang="en-US" b="1" dirty="0" smtClean="0"/>
              <a:t>1:6-7)</a:t>
            </a:r>
            <a:endParaRPr lang="en-US" b="1" dirty="0" smtClean="0"/>
          </a:p>
          <a:p>
            <a:pPr lvl="1"/>
            <a:r>
              <a:rPr lang="en-US" sz="3200" b="1" dirty="0" smtClean="0"/>
              <a:t>Essential to maintain fellowship with God </a:t>
            </a:r>
          </a:p>
          <a:p>
            <a:pPr lvl="1">
              <a:buNone/>
            </a:pP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to walk in the LIGHT of the Gospel               (I Jn. </a:t>
            </a:r>
            <a:r>
              <a:rPr lang="en-US" b="1" dirty="0" smtClean="0"/>
              <a:t>1:6-7)</a:t>
            </a:r>
            <a:endParaRPr lang="en-US" b="1" dirty="0" smtClean="0"/>
          </a:p>
          <a:p>
            <a:pPr lvl="1"/>
            <a:r>
              <a:rPr lang="en-US" sz="3200" b="1" dirty="0" smtClean="0"/>
              <a:t>Essential to maintain fellowship with God </a:t>
            </a:r>
          </a:p>
          <a:p>
            <a:pPr lvl="1"/>
            <a:r>
              <a:rPr lang="en-US" sz="3200" b="1" dirty="0" smtClean="0"/>
              <a:t>We will occasionally sin , not </a:t>
            </a:r>
            <a:r>
              <a:rPr lang="en-US" sz="3200" b="1" dirty="0" smtClean="0"/>
              <a:t>habitually.     </a:t>
            </a:r>
            <a:r>
              <a:rPr lang="en-US" sz="3200" b="1" dirty="0" smtClean="0"/>
              <a:t>(I Jn. 2:1, 3:9)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 to walk in the LIGHT of the Gospel               (I Jn. </a:t>
            </a:r>
            <a:r>
              <a:rPr lang="en-US" b="1" dirty="0" smtClean="0"/>
              <a:t>1:6-7)</a:t>
            </a:r>
            <a:endParaRPr lang="en-US" b="1" dirty="0" smtClean="0"/>
          </a:p>
          <a:p>
            <a:pPr lvl="1"/>
            <a:r>
              <a:rPr lang="en-US" sz="3200" b="1" dirty="0" smtClean="0"/>
              <a:t>Essential to maintain fellowship with God </a:t>
            </a:r>
          </a:p>
          <a:p>
            <a:pPr lvl="1"/>
            <a:r>
              <a:rPr lang="en-US" sz="3200" b="1" dirty="0" smtClean="0"/>
              <a:t>We will occasionally sin , not habitually     (I Jn. 2:1, 3:9)</a:t>
            </a:r>
          </a:p>
          <a:p>
            <a:pPr lvl="1"/>
            <a:r>
              <a:rPr lang="en-US" sz="3200" b="1" dirty="0" smtClean="0"/>
              <a:t>Walking according the conditions of forgiveness  - Confess, Repent , Pray            (I Jn. 1:9, Acts 8:22)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to walk in the TRUTH of the Gospel               (I Jn. 1:8-10)</a:t>
            </a:r>
          </a:p>
          <a:p>
            <a:pPr lvl="1"/>
            <a:r>
              <a:rPr lang="en-US" sz="3200" b="1" dirty="0" smtClean="0"/>
              <a:t>Who </a:t>
            </a:r>
            <a:r>
              <a:rPr lang="en-US" sz="3200" b="1" dirty="0" smtClean="0"/>
              <a:t>do you </a:t>
            </a:r>
            <a:r>
              <a:rPr lang="en-US" sz="3200" b="1" dirty="0" smtClean="0"/>
              <a:t>know says </a:t>
            </a:r>
            <a:r>
              <a:rPr lang="en-US" sz="3200" b="1" dirty="0" smtClean="0"/>
              <a:t>they never sin?</a:t>
            </a:r>
          </a:p>
          <a:p>
            <a:pPr lvl="1"/>
            <a:r>
              <a:rPr lang="en-US" sz="3200" b="1" dirty="0" smtClean="0"/>
              <a:t>Error of Gnosticism – “spirit” inherently “good”; “flesh” inherently “evil”                (cf. I Jn. 1:1-3)</a:t>
            </a:r>
          </a:p>
          <a:p>
            <a:pPr lvl="1">
              <a:buNone/>
            </a:pP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to walk in the TRUTH of the Gospel               (I Jn. 1:8-10)</a:t>
            </a:r>
          </a:p>
          <a:p>
            <a:pPr lvl="1"/>
            <a:r>
              <a:rPr lang="en-US" sz="3200" b="1" dirty="0" smtClean="0"/>
              <a:t>Who </a:t>
            </a:r>
            <a:r>
              <a:rPr lang="en-US" sz="3200" b="1" dirty="0" smtClean="0"/>
              <a:t>do you know </a:t>
            </a:r>
            <a:r>
              <a:rPr lang="en-US" sz="3200" b="1" dirty="0" smtClean="0"/>
              <a:t>says </a:t>
            </a:r>
            <a:r>
              <a:rPr lang="en-US" sz="3200" b="1" dirty="0" smtClean="0"/>
              <a:t>they never sin?</a:t>
            </a:r>
          </a:p>
          <a:p>
            <a:pPr lvl="1"/>
            <a:r>
              <a:rPr lang="en-US" sz="3200" b="1" dirty="0" smtClean="0"/>
              <a:t>Error of Gnosticism – “spirit” inherently “good”; “flesh” inherently “evil”                (cf. I Jn. 1:1-3)</a:t>
            </a:r>
          </a:p>
          <a:p>
            <a:pPr lvl="1"/>
            <a:r>
              <a:rPr lang="en-US" sz="3200" b="1" dirty="0" smtClean="0"/>
              <a:t>To say we have no sin – </a:t>
            </a:r>
            <a:r>
              <a:rPr lang="en-US" sz="3200" b="1" u="sng" dirty="0" smtClean="0"/>
              <a:t>the truth </a:t>
            </a:r>
            <a:r>
              <a:rPr lang="en-US" sz="3200" b="1" dirty="0" smtClean="0"/>
              <a:t>is not in us – make God a liar – </a:t>
            </a:r>
            <a:r>
              <a:rPr lang="en-US" sz="3200" b="1" u="sng" dirty="0" smtClean="0"/>
              <a:t>His word </a:t>
            </a:r>
            <a:r>
              <a:rPr lang="en-US" sz="3200" b="1" dirty="0" smtClean="0"/>
              <a:t>not in </a:t>
            </a:r>
            <a:r>
              <a:rPr lang="en-US" sz="3200" b="1" dirty="0" smtClean="0"/>
              <a:t>us.</a:t>
            </a:r>
            <a:endParaRPr lang="en-US" sz="3200" b="1" dirty="0" smtClean="0"/>
          </a:p>
          <a:p>
            <a:pPr lvl="1"/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to walk in LOVE for our brother                           (I Jn. 2:7-11)</a:t>
            </a:r>
          </a:p>
          <a:p>
            <a:pPr lvl="1"/>
            <a:r>
              <a:rPr lang="en-US" sz="3200" b="1" dirty="0" smtClean="0"/>
              <a:t>Old and New Commandment:</a:t>
            </a:r>
          </a:p>
          <a:p>
            <a:pPr lvl="2"/>
            <a:r>
              <a:rPr lang="en-US" sz="2800" b="1" dirty="0" smtClean="0"/>
              <a:t>Heard from the beginning </a:t>
            </a:r>
          </a:p>
          <a:p>
            <a:pPr lvl="2"/>
            <a:r>
              <a:rPr lang="en-US" sz="2800" b="1" dirty="0" smtClean="0"/>
              <a:t>Love as Jesus loves -  (Jn. 13:34)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to walk in LOVE for our brother                           (I Jn. 2:7-11)</a:t>
            </a:r>
          </a:p>
          <a:p>
            <a:pPr lvl="1"/>
            <a:r>
              <a:rPr lang="en-US" sz="3200" b="1" dirty="0" smtClean="0"/>
              <a:t>Old and New Commandment:</a:t>
            </a:r>
          </a:p>
          <a:p>
            <a:pPr lvl="2"/>
            <a:r>
              <a:rPr lang="en-US" sz="2800" b="1" dirty="0" smtClean="0"/>
              <a:t>Heard from the beginning </a:t>
            </a:r>
          </a:p>
          <a:p>
            <a:pPr lvl="2"/>
            <a:r>
              <a:rPr lang="en-US" sz="2800" b="1" dirty="0" smtClean="0"/>
              <a:t>Love as Jesus loves -  (Jn. 13:34)</a:t>
            </a:r>
          </a:p>
          <a:p>
            <a:pPr lvl="1"/>
            <a:r>
              <a:rPr lang="en-US" sz="3200" b="1" dirty="0" smtClean="0"/>
              <a:t>Exemplifies God’s Love (I Jn. 4:10-11)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to walk in LOVE for our brother                           (I Jn. 2:7-11)</a:t>
            </a:r>
          </a:p>
          <a:p>
            <a:pPr lvl="1"/>
            <a:r>
              <a:rPr lang="en-US" sz="3200" b="1" dirty="0" smtClean="0"/>
              <a:t>Old and New Commandment:</a:t>
            </a:r>
          </a:p>
          <a:p>
            <a:pPr lvl="2"/>
            <a:r>
              <a:rPr lang="en-US" sz="2800" b="1" dirty="0" smtClean="0"/>
              <a:t>Heard from the beginning </a:t>
            </a:r>
          </a:p>
          <a:p>
            <a:pPr lvl="2"/>
            <a:r>
              <a:rPr lang="en-US" sz="2800" b="1" dirty="0" smtClean="0"/>
              <a:t>Love as Jesus loves -  (Jn. 13:34)</a:t>
            </a:r>
          </a:p>
          <a:p>
            <a:pPr lvl="1"/>
            <a:r>
              <a:rPr lang="en-US" sz="3200" b="1" dirty="0" smtClean="0"/>
              <a:t>Exemplifies God’s Love (I Jn. 4:10-11)</a:t>
            </a:r>
          </a:p>
          <a:p>
            <a:pPr lvl="1"/>
            <a:r>
              <a:rPr lang="en-US" sz="3200" b="1" dirty="0" smtClean="0"/>
              <a:t>Like the dawn driving the darkness away        (I Jn. 2:8)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2JTD5LvawTs/maxresdefaul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6600" y="2844225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 John 1:1-10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5867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 John 2:7-11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1371600"/>
            <a:ext cx="3886200" cy="45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362" name="Picture 2" descr="http://www.humancentereddesign.org/sites/default/files/ihcd_newsletter/oct_2012/october_2012_files/13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2667000" cy="26738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2057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“I am in the light”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906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Darkness “even until now” (I Jn. 2:9, 3:14)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029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Hates Brother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1371600"/>
            <a:ext cx="3886200" cy="45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362" name="Picture 2" descr="http://www.humancentereddesign.org/sites/default/files/ihcd_newsletter/oct_2012/october_2012_files/13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2667000" cy="26738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2057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“I am in the light”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906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Darkness “even until now” (I Jn. 2:9, 3:14)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52105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Does not know where He is going – darkness has blinded his eyes (I Jn. 2:11, Matt. 22:37-39; I Jn. 4:21)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029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Hates Brother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1371600"/>
            <a:ext cx="3886200" cy="4572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362" name="Picture 2" descr="http://www.humancentereddesign.org/sites/default/files/ihcd_newsletter/oct_2012/october_2012_files/130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2667000" cy="26738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6800" y="2057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“I am in the light”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9906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Darkness “even until now” (I Jn. 2:9, 3:14)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52105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Does not know where He is going – darkness has blinded his eyes (I Jn. 2:11, Matt. 22:37-39; I Jn. 4:21)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9530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Occasion of stumbling in him – How great the darkness (Matt. 6:23)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5029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Hates Brother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305800" cy="1143000"/>
          </a:xfrm>
          <a:prstGeom prst="round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90500"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838200"/>
          </a:xfrm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Walking in the Light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Is to walk in LOVE for our brother                           (I Jn. 2:7-11)</a:t>
            </a:r>
          </a:p>
          <a:p>
            <a:pPr lvl="1"/>
            <a:r>
              <a:rPr lang="en-US" sz="3200" b="1" dirty="0" smtClean="0"/>
              <a:t>Old and New Commandment:</a:t>
            </a:r>
          </a:p>
          <a:p>
            <a:pPr lvl="2"/>
            <a:r>
              <a:rPr lang="en-US" sz="2800" b="1" dirty="0" smtClean="0"/>
              <a:t>Heard from the beginning </a:t>
            </a:r>
          </a:p>
          <a:p>
            <a:pPr lvl="2"/>
            <a:r>
              <a:rPr lang="en-US" sz="2800" b="1" dirty="0" smtClean="0"/>
              <a:t>Love as Jesus loves -  (Jn. 13:34)</a:t>
            </a:r>
          </a:p>
          <a:p>
            <a:pPr lvl="1"/>
            <a:r>
              <a:rPr lang="en-US" sz="3200" b="1" dirty="0" smtClean="0"/>
              <a:t>Exemplifies God’s Love (I Jn. 4:10-11)</a:t>
            </a:r>
          </a:p>
          <a:p>
            <a:pPr lvl="1"/>
            <a:r>
              <a:rPr lang="en-US" sz="3200" b="1" dirty="0" smtClean="0"/>
              <a:t>Like the dawn driving the darkness away        (I Jn. 2:8)</a:t>
            </a:r>
          </a:p>
          <a:p>
            <a:pPr lvl="1"/>
            <a:r>
              <a:rPr lang="en-US" sz="3200" b="1" dirty="0" smtClean="0">
                <a:solidFill>
                  <a:srgbClr val="0070C0"/>
                </a:solidFill>
              </a:rPr>
              <a:t>No occasion of stumbling in him – light commands us to put away hatred                      (I Pet. 1:22, 2:1-2, Titus 3:3)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295400"/>
            <a:ext cx="3581400" cy="472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554" name="Picture 2" descr="http://www.clipartbest.com/cliparts/nTE/jqR/nTEjqRGT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2219325" cy="3743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Jesus and the Gospel is the OUTSIDE SOURCE OF LIGHT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Forgiveness of sins – Eternal Life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810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Walking in the light of “THE TRUTH” – no occasion of stumbling in him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295400"/>
            <a:ext cx="3581400" cy="472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554" name="Picture 2" descr="http://www.clipartbest.com/cliparts/nTE/jqR/nTEjqRGT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2219325" cy="3743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Jesus and the Gospel is the OUTSIDE SOURCE OF LIGHT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Forgiveness of sins – Eternal Life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810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Walking in the light of “THE TRUTH” – no occasion of stumbling in him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52105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Must continually come to the light to make sure our concepts are consistent with the revealed truth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1295400"/>
            <a:ext cx="3581400" cy="472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554" name="Picture 2" descr="http://www.clipartbest.com/cliparts/nTE/jqR/nTEjqRGT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752600"/>
            <a:ext cx="2219325" cy="37433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2400" y="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Jesus and the Gospel is the OUTSIDE SOURCE OF LIGHT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0960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Forgiveness of sins – Eternal Life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381000"/>
            <a:ext cx="3733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Walking in the light of “THE TRUTH” – no occasion of stumbling in him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521059"/>
            <a:ext cx="434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Must continually come to the light to make sure our concepts are consistent with the revealed truth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47244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Light shines in two directions in a single commandment (I Jn. 3:23)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04800"/>
            <a:ext cx="8229600" cy="11430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LIGHT VS. DARKNESS 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Knowledge Vs. Ignorance (2 Cor. 4:6)</a:t>
            </a:r>
          </a:p>
          <a:p>
            <a:r>
              <a:rPr lang="en-US" b="1" dirty="0" smtClean="0"/>
              <a:t>Wisdom Vs. Folly (Eccl. 2:13) </a:t>
            </a:r>
          </a:p>
          <a:p>
            <a:r>
              <a:rPr lang="en-US" b="1" dirty="0" smtClean="0"/>
              <a:t>Peace Vs. Enmity (Lk. 1:79)</a:t>
            </a:r>
          </a:p>
          <a:p>
            <a:r>
              <a:rPr lang="en-US" b="1" dirty="0" smtClean="0"/>
              <a:t>Truth Vs. Lie (I Jn. 2:21)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43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Knowledge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Wisdom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962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Peace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5486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Truth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9144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Knowledge of God (John 1:18)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133600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Wisdom of God (I Cor. 1:24)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3657600"/>
            <a:ext cx="3352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Way Of Peace (Eph. 2:13-14)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9530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Truth         (Jn. 14:6)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28600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Jesus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6150114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</a:rPr>
              <a:t>John 8:12</a:t>
            </a:r>
            <a:endParaRPr lang="en-US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Light – Eternal Life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Christ, </a:t>
            </a:r>
            <a:r>
              <a:rPr lang="en-US" b="1" i="1" dirty="0" smtClean="0"/>
              <a:t>“the word of life”, </a:t>
            </a:r>
            <a:r>
              <a:rPr lang="en-US" b="1" dirty="0" smtClean="0"/>
              <a:t>Manifested      (I Jn. 1:1-2)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Light – Eternal Life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Christ, </a:t>
            </a:r>
            <a:r>
              <a:rPr lang="en-US" b="1" i="1" dirty="0" smtClean="0"/>
              <a:t>“the word of life”, </a:t>
            </a:r>
            <a:r>
              <a:rPr lang="en-US" b="1" dirty="0" smtClean="0"/>
              <a:t>Manifested      (I Jn. 1:1-2)</a:t>
            </a:r>
          </a:p>
          <a:p>
            <a:r>
              <a:rPr lang="en-US" b="1" dirty="0" smtClean="0"/>
              <a:t>The Gospel of Christ (2 Timothy </a:t>
            </a:r>
            <a:r>
              <a:rPr lang="en-US" b="1" dirty="0" smtClean="0"/>
              <a:t>1:10</a:t>
            </a:r>
            <a:r>
              <a:rPr lang="en-US" b="1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Light – Eternal Life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Christ, </a:t>
            </a:r>
            <a:r>
              <a:rPr lang="en-US" b="1" i="1" dirty="0" smtClean="0"/>
              <a:t>“the word of life”, </a:t>
            </a:r>
            <a:r>
              <a:rPr lang="en-US" b="1" dirty="0" smtClean="0"/>
              <a:t>Manifested      (I Jn. 1:1-2)</a:t>
            </a:r>
          </a:p>
          <a:p>
            <a:r>
              <a:rPr lang="en-US" b="1" dirty="0" smtClean="0"/>
              <a:t>The Gospel of Christ (2 Timothy 2:10)</a:t>
            </a:r>
          </a:p>
          <a:p>
            <a:r>
              <a:rPr lang="en-US" b="1" dirty="0" smtClean="0"/>
              <a:t>Opens Eyes to turn from darkness to light (Acts 26:18)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Light – Eternal Life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Jesus Christ, </a:t>
            </a:r>
            <a:r>
              <a:rPr lang="en-US" b="1" i="1" dirty="0" smtClean="0"/>
              <a:t>“the word of life”, </a:t>
            </a:r>
            <a:r>
              <a:rPr lang="en-US" b="1" dirty="0" smtClean="0"/>
              <a:t>Manifested      (I Jn. 1:1-2)</a:t>
            </a:r>
          </a:p>
          <a:p>
            <a:r>
              <a:rPr lang="en-US" b="1" dirty="0" smtClean="0"/>
              <a:t>The Gospel of Christ (2 Timothy 2:10)</a:t>
            </a:r>
          </a:p>
          <a:p>
            <a:r>
              <a:rPr lang="en-US" b="1" dirty="0" smtClean="0"/>
              <a:t>Opens Eyes to turn from darkness to light (Acts 26:18)</a:t>
            </a:r>
          </a:p>
          <a:p>
            <a:r>
              <a:rPr lang="en-US" b="1" dirty="0" smtClean="0"/>
              <a:t>Carrying the word to others is “our joy”   (Eph. 6:15, I Jn. 1:4)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God Is Light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message that </a:t>
            </a:r>
            <a:r>
              <a:rPr lang="en-US" b="1" u="sng" dirty="0" smtClean="0"/>
              <a:t>must</a:t>
            </a:r>
            <a:r>
              <a:rPr lang="en-US" b="1" dirty="0" smtClean="0"/>
              <a:t> be announced (I Jn. 1:5)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1117</Words>
  <Application>Microsoft Office PowerPoint</Application>
  <PresentationFormat>On-screen Show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LIGHT VS. DARKNESS </vt:lpstr>
      <vt:lpstr>Slide 4</vt:lpstr>
      <vt:lpstr>The Light – Eternal Life </vt:lpstr>
      <vt:lpstr>The Light – Eternal Life </vt:lpstr>
      <vt:lpstr>The Light – Eternal Life </vt:lpstr>
      <vt:lpstr>The Light – Eternal Life </vt:lpstr>
      <vt:lpstr>God Is Light</vt:lpstr>
      <vt:lpstr>God Is Light</vt:lpstr>
      <vt:lpstr>God Is Light</vt:lpstr>
      <vt:lpstr>Walking in the Light</vt:lpstr>
      <vt:lpstr>Walking in the Light</vt:lpstr>
      <vt:lpstr>Walking in the Light</vt:lpstr>
      <vt:lpstr>Walking in the Light</vt:lpstr>
      <vt:lpstr>Walking in the Light</vt:lpstr>
      <vt:lpstr>Walking in the Light</vt:lpstr>
      <vt:lpstr>Walking in the Light</vt:lpstr>
      <vt:lpstr>Walking in the Light</vt:lpstr>
      <vt:lpstr>Slide 20</vt:lpstr>
      <vt:lpstr>Slide 21</vt:lpstr>
      <vt:lpstr>Slide 22</vt:lpstr>
      <vt:lpstr>Walking in the Light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21</cp:revision>
  <dcterms:created xsi:type="dcterms:W3CDTF">2016-07-22T05:27:18Z</dcterms:created>
  <dcterms:modified xsi:type="dcterms:W3CDTF">2016-07-24T13:14:12Z</dcterms:modified>
</cp:coreProperties>
</file>