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56" r:id="rId2"/>
    <p:sldId id="257" r:id="rId3"/>
    <p:sldId id="261" r:id="rId4"/>
    <p:sldId id="262" r:id="rId5"/>
    <p:sldId id="263" r:id="rId6"/>
    <p:sldId id="258" r:id="rId7"/>
    <p:sldId id="264" r:id="rId8"/>
    <p:sldId id="265" r:id="rId9"/>
    <p:sldId id="266" r:id="rId10"/>
    <p:sldId id="259" r:id="rId11"/>
    <p:sldId id="267" r:id="rId12"/>
    <p:sldId id="268" r:id="rId13"/>
    <p:sldId id="260" r:id="rId14"/>
    <p:sldId id="280" r:id="rId15"/>
    <p:sldId id="281" r:id="rId16"/>
    <p:sldId id="269" r:id="rId17"/>
    <p:sldId id="270" r:id="rId18"/>
    <p:sldId id="271" r:id="rId19"/>
    <p:sldId id="282" r:id="rId20"/>
    <p:sldId id="273" r:id="rId21"/>
    <p:sldId id="272" r:id="rId22"/>
    <p:sldId id="274" r:id="rId23"/>
    <p:sldId id="275" r:id="rId24"/>
    <p:sldId id="276" r:id="rId25"/>
    <p:sldId id="277" r:id="rId26"/>
    <p:sldId id="278" r:id="rId27"/>
    <p:sldId id="27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0F138-90E5-4724-BEB1-169595371E79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D5A91-8D12-48B1-8FC2-7189CF9534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7946-A460-471E-8900-0BFF2AEC9295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B53D-8972-44C5-8DAD-E428720192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7946-A460-471E-8900-0BFF2AEC9295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B53D-8972-44C5-8DAD-E428720192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7946-A460-471E-8900-0BFF2AEC9295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B53D-8972-44C5-8DAD-E428720192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7946-A460-471E-8900-0BFF2AEC9295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B53D-8972-44C5-8DAD-E428720192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7946-A460-471E-8900-0BFF2AEC9295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B53D-8972-44C5-8DAD-E428720192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7946-A460-471E-8900-0BFF2AEC9295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B53D-8972-44C5-8DAD-E428720192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7946-A460-471E-8900-0BFF2AEC9295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B53D-8972-44C5-8DAD-E428720192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7946-A460-471E-8900-0BFF2AEC9295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B53D-8972-44C5-8DAD-E428720192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7946-A460-471E-8900-0BFF2AEC9295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B53D-8972-44C5-8DAD-E428720192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7946-A460-471E-8900-0BFF2AEC9295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B53D-8972-44C5-8DAD-E428720192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7946-A460-471E-8900-0BFF2AEC9295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B53D-8972-44C5-8DAD-E428720192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37946-A460-471E-8900-0BFF2AEC9295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1B53D-8972-44C5-8DAD-E428720192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PRACTICING SIN MANIFESTS THAT WE DO NOT KNOW GOD (I Jn. 3:5-6)</a:t>
            </a:r>
          </a:p>
          <a:p>
            <a:pPr lvl="1"/>
            <a:r>
              <a:rPr lang="en-US" b="1" dirty="0" smtClean="0"/>
              <a:t>Don’t you know that God was manifested in Christ to take away sins (Jn. 1:29)?</a:t>
            </a:r>
          </a:p>
          <a:p>
            <a:pPr lvl="1"/>
            <a:r>
              <a:rPr lang="en-US" b="1" dirty="0" smtClean="0"/>
              <a:t>Don’t you know Christ was sinless (2 Cor. 5:21)? </a:t>
            </a:r>
          </a:p>
          <a:p>
            <a:pPr lvl="1">
              <a:buNone/>
            </a:pPr>
            <a:endParaRPr lang="en-US" b="1" dirty="0" smtClean="0"/>
          </a:p>
          <a:p>
            <a:pPr lvl="1"/>
            <a:endParaRPr lang="en-US" b="1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457200" y="304800"/>
            <a:ext cx="8305800" cy="1219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71700" y="609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Righteousness Vs. Sinful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PRACTICING SIN MANIFESTS THAT WE DO NOT KNOW GOD (I Jn. 3:5-6)</a:t>
            </a:r>
          </a:p>
          <a:p>
            <a:pPr lvl="1"/>
            <a:r>
              <a:rPr lang="en-US" b="1" dirty="0" smtClean="0"/>
              <a:t>Don’t you know that God was manifested in Christ to take away sins (Jn. 1:29)?</a:t>
            </a:r>
          </a:p>
          <a:p>
            <a:pPr lvl="1"/>
            <a:r>
              <a:rPr lang="en-US" b="1" dirty="0" smtClean="0"/>
              <a:t>Don’t you know Christ was sinless (2 Cor. 5:21)? </a:t>
            </a:r>
          </a:p>
          <a:p>
            <a:pPr lvl="1"/>
            <a:r>
              <a:rPr lang="en-US" b="1" dirty="0" smtClean="0"/>
              <a:t>If we continue to abide in Him – we will not practice sin (I Jn. 3:6).</a:t>
            </a:r>
          </a:p>
          <a:p>
            <a:pPr lvl="1"/>
            <a:r>
              <a:rPr lang="en-US" b="1" dirty="0" smtClean="0"/>
              <a:t>If we continue to do evil – we prove that we have not seen God in His purity (3 Jn. 11)</a:t>
            </a:r>
          </a:p>
          <a:p>
            <a:pPr lvl="1">
              <a:buNone/>
            </a:pPr>
            <a:endParaRPr lang="en-US" b="1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457200" y="304800"/>
            <a:ext cx="8305800" cy="1219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71700" y="609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Righteousness Vs. Sinful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PRACTICING SIN MANIFESTS THAT WE DO NOT KNOW GOD (I Jn. 3:5-6)</a:t>
            </a:r>
          </a:p>
          <a:p>
            <a:pPr lvl="1"/>
            <a:r>
              <a:rPr lang="en-US" b="1" dirty="0" smtClean="0"/>
              <a:t>Don’t you know that God was manifested in Christ to take away sins (Jn. 1:29)?</a:t>
            </a:r>
          </a:p>
          <a:p>
            <a:pPr lvl="1"/>
            <a:r>
              <a:rPr lang="en-US" b="1" dirty="0" smtClean="0"/>
              <a:t>Don’t you know Christ was sinless (2 Cor. 5:21)? </a:t>
            </a:r>
          </a:p>
          <a:p>
            <a:pPr lvl="1"/>
            <a:r>
              <a:rPr lang="en-US" b="1" dirty="0" smtClean="0"/>
              <a:t>If we continue to abide in Him – we will not practice sin (I Jn. 3:6).</a:t>
            </a:r>
          </a:p>
          <a:p>
            <a:pPr lvl="1"/>
            <a:r>
              <a:rPr lang="en-US" b="1" dirty="0" smtClean="0"/>
              <a:t>If we continue to do evil – we prove that we have not seen God in His purity (3 Jn. 11)</a:t>
            </a:r>
          </a:p>
          <a:p>
            <a:pPr lvl="1"/>
            <a:r>
              <a:rPr lang="en-US" b="1" dirty="0" smtClean="0"/>
              <a:t>Don’t you know Jesus Christ came to destroy the works of the devil (I Jn. 3:8)?</a:t>
            </a:r>
          </a:p>
          <a:p>
            <a:pPr lvl="1"/>
            <a:endParaRPr lang="en-US" b="1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457200" y="304800"/>
            <a:ext cx="8305800" cy="1219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71700" y="609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Righteousness Vs. Sinful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Doing Righteousness Manifests Who Our Father Is (I Jn. 3:8-9)</a:t>
            </a:r>
          </a:p>
          <a:p>
            <a:pPr lvl="1"/>
            <a:r>
              <a:rPr lang="en-US" b="1" dirty="0" smtClean="0"/>
              <a:t>God is always righteous- “Begotten of Him”            ( I Jn. 2:29)</a:t>
            </a:r>
          </a:p>
          <a:p>
            <a:pPr lvl="1"/>
            <a:r>
              <a:rPr lang="en-US" b="1" dirty="0" smtClean="0"/>
              <a:t>Devil has sinned from the beginning (Jn. 8:44)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304800"/>
            <a:ext cx="8305800" cy="1219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71700" y="609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Righteousness Vs. Sinful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Doing Righteousness Manifests Who Our Father Is (I Jn. 3:8-9)</a:t>
            </a:r>
          </a:p>
          <a:p>
            <a:pPr lvl="1"/>
            <a:r>
              <a:rPr lang="en-US" b="1" dirty="0" smtClean="0"/>
              <a:t>God is always righteous- “Begotten of Him”            ( I Jn. 2:29)</a:t>
            </a:r>
          </a:p>
          <a:p>
            <a:pPr lvl="1"/>
            <a:r>
              <a:rPr lang="en-US" b="1" dirty="0" smtClean="0"/>
              <a:t>Devil has sinned from the beginning (Jn. 8:44)</a:t>
            </a:r>
          </a:p>
          <a:p>
            <a:pPr lvl="1"/>
            <a:r>
              <a:rPr lang="en-US" b="1" dirty="0" smtClean="0"/>
              <a:t>When we do not love our brother we show that we are “of the evil one” – the devil </a:t>
            </a:r>
            <a:r>
              <a:rPr lang="en-US" b="1" dirty="0" smtClean="0"/>
              <a:t> (I Jn. 3:10)</a:t>
            </a:r>
            <a:endParaRPr lang="en-US" b="1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457200" y="304800"/>
            <a:ext cx="8305800" cy="1219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71700" y="609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Righteousness Vs. Sinful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Doing Righteousness Manifests Who Our Father Is (I Jn. 3:8-9)</a:t>
            </a:r>
          </a:p>
          <a:p>
            <a:pPr lvl="1"/>
            <a:r>
              <a:rPr lang="en-US" b="1" dirty="0" smtClean="0"/>
              <a:t>God is always righteous- “Begotten of Him”            ( I Jn. 2:29)</a:t>
            </a:r>
          </a:p>
          <a:p>
            <a:pPr lvl="1"/>
            <a:r>
              <a:rPr lang="en-US" b="1" dirty="0" smtClean="0"/>
              <a:t>Devil has sinned from the beginning (Jn. 8:44)</a:t>
            </a:r>
          </a:p>
          <a:p>
            <a:pPr lvl="1"/>
            <a:r>
              <a:rPr lang="en-US" b="1" dirty="0" smtClean="0"/>
              <a:t>When we do not love our brother we show that we are “of the evil one” – the devil </a:t>
            </a:r>
            <a:r>
              <a:rPr lang="en-US" b="1" dirty="0" smtClean="0"/>
              <a:t>(I Jn. 3:10)</a:t>
            </a:r>
            <a:endParaRPr lang="en-US" b="1" dirty="0" smtClean="0"/>
          </a:p>
          <a:p>
            <a:pPr lvl="1"/>
            <a:r>
              <a:rPr lang="en-US" b="1" dirty="0" smtClean="0"/>
              <a:t>Example of Cain and Able (I Jn. 3:12, Gen. 4:3-4, Heb. 11:4, Gen. 4:7)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304800"/>
            <a:ext cx="8305800" cy="1219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71700" y="609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Righteousness Vs. Sinful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Make seeing God in Heaven a priority in your Heart – Hope (I Jn. 3:3)</a:t>
            </a:r>
          </a:p>
          <a:p>
            <a:pPr lvl="1"/>
            <a:r>
              <a:rPr lang="en-US" b="1" dirty="0" smtClean="0"/>
              <a:t>We will see Him in all His purity and glory         (Jn. 17:24, 2 Thess. 1:10, Phil. 3:21)</a:t>
            </a:r>
          </a:p>
          <a:p>
            <a:pPr lvl="1"/>
            <a:r>
              <a:rPr lang="en-US" b="1" dirty="0" smtClean="0"/>
              <a:t>We will be purifying ourselves now!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304800"/>
            <a:ext cx="8305800" cy="1219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Destroying the Works Of the Devil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Understand that we cannot  continue to do or practice righteousness apart from loving our brother .</a:t>
            </a:r>
          </a:p>
          <a:p>
            <a:pPr lvl="1"/>
            <a:r>
              <a:rPr lang="en-US" b="1" dirty="0" smtClean="0"/>
              <a:t>Remember Cain!</a:t>
            </a:r>
          </a:p>
          <a:p>
            <a:pPr lvl="1"/>
            <a:r>
              <a:rPr lang="en-US" b="1" dirty="0" smtClean="0"/>
              <a:t>He manifested who His father was! (Jn. 8:44)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304800"/>
            <a:ext cx="8305800" cy="1219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Destroying the Works Of the Devil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Christian continues to “keep himself” and “the evil one touches him not” (I Jn. 5:18</a:t>
            </a:r>
            <a:r>
              <a:rPr lang="en-US" b="1" dirty="0" smtClean="0"/>
              <a:t>).</a:t>
            </a:r>
            <a:endParaRPr lang="en-US" b="1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457200" y="304800"/>
            <a:ext cx="8305800" cy="1219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Destroying the Works Of the Devil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Christian continues to “keep himself” and “the evil one touches him not” (I Jn. 5:18).</a:t>
            </a:r>
          </a:p>
          <a:p>
            <a:pPr lvl="1"/>
            <a:r>
              <a:rPr lang="en-US" b="1" dirty="0" smtClean="0"/>
              <a:t>What are you hearing in your favorite music? 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304800"/>
            <a:ext cx="8305800" cy="1219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Destroying the Works Of the Devil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4081" y="2967335"/>
            <a:ext cx="82558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RIGHTEOUSNESS VS. SINFUL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urved Up Arrow 2"/>
          <p:cNvSpPr/>
          <p:nvPr/>
        </p:nvSpPr>
        <p:spPr>
          <a:xfrm rot="16971983">
            <a:off x="2819400" y="1981200"/>
            <a:ext cx="1216152" cy="73152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81000"/>
            <a:ext cx="419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Cannot disassociate “being” from “doing”         (I Jn. 2:29, 3:7)</a:t>
            </a:r>
            <a:endParaRPr lang="en-US" sz="28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Christian continues to “keep himself” and “the evil one touches him not” (I Jn. 5:18).</a:t>
            </a:r>
          </a:p>
          <a:p>
            <a:pPr lvl="1"/>
            <a:r>
              <a:rPr lang="en-US" b="1" dirty="0" smtClean="0"/>
              <a:t>What are you hearing in your favorite music?  </a:t>
            </a:r>
          </a:p>
          <a:p>
            <a:pPr lvl="1"/>
            <a:r>
              <a:rPr lang="en-US" b="1" dirty="0" smtClean="0"/>
              <a:t>Cheerful?  “Sing praise” (Jms. 5:13)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304800"/>
            <a:ext cx="8305800" cy="1219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Destroying the Works Of the Devil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Christian continues to “keep himself” and “the evil one touches him not” (I Jn. 5:18).</a:t>
            </a:r>
          </a:p>
          <a:p>
            <a:pPr lvl="1"/>
            <a:r>
              <a:rPr lang="en-US" b="1" dirty="0" smtClean="0"/>
              <a:t>What are you seeing in the movies </a:t>
            </a:r>
            <a:r>
              <a:rPr lang="en-US" b="1" dirty="0" smtClean="0"/>
              <a:t>(</a:t>
            </a:r>
            <a:r>
              <a:rPr lang="en-US" b="1" dirty="0" smtClean="0"/>
              <a:t>I Cor. 6:18)?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304800"/>
            <a:ext cx="8305800" cy="1219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Destroying the Works Of the Devil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Christian continues to “keep himself” and “the evil one touches him not” (I Jn. 5:18).</a:t>
            </a:r>
          </a:p>
          <a:p>
            <a:pPr lvl="1"/>
            <a:r>
              <a:rPr lang="en-US" b="1" dirty="0" smtClean="0"/>
              <a:t>What are you seeing in the movies you view        (I Cor. 6:18)?</a:t>
            </a:r>
          </a:p>
          <a:p>
            <a:pPr lvl="1"/>
            <a:r>
              <a:rPr lang="en-US" b="1" dirty="0" smtClean="0"/>
              <a:t>What are you hearing in the movies (Eph. 5:3-4)?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304800"/>
            <a:ext cx="8305800" cy="1219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Destroying the Works Of the Devil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Christian continues to “keep himself” and “the evil one touches him not” (I Jn. 5:18).</a:t>
            </a:r>
          </a:p>
          <a:p>
            <a:pPr lvl="1"/>
            <a:r>
              <a:rPr lang="en-US" b="1" dirty="0" smtClean="0"/>
              <a:t>What are you seeing in the movies you view        (I Cor. 6:18)?</a:t>
            </a:r>
          </a:p>
          <a:p>
            <a:pPr lvl="1"/>
            <a:r>
              <a:rPr lang="en-US" b="1" dirty="0" smtClean="0"/>
              <a:t>What are you hearing in the movies (Eph. 5:3-4)?</a:t>
            </a:r>
          </a:p>
          <a:p>
            <a:pPr lvl="1"/>
            <a:r>
              <a:rPr lang="en-US" b="1" dirty="0" smtClean="0"/>
              <a:t>Where are they taking your thoughts (Phil. </a:t>
            </a:r>
            <a:r>
              <a:rPr lang="en-US" b="1" dirty="0" smtClean="0"/>
              <a:t>4:8</a:t>
            </a:r>
            <a:r>
              <a:rPr lang="en-US" b="1" dirty="0" smtClean="0"/>
              <a:t>)?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304800"/>
            <a:ext cx="8305800" cy="1219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Destroying the Works Of the Devil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new testament"/>
          <p:cNvPicPr>
            <a:picLocks noChangeAspect="1" noChangeArrowheads="1"/>
          </p:cNvPicPr>
          <p:nvPr/>
        </p:nvPicPr>
        <p:blipFill>
          <a:blip r:embed="rId2" cstate="print">
            <a:lum bright="69000" contrast="-67000"/>
          </a:blip>
          <a:srcRect/>
          <a:stretch>
            <a:fillRect/>
          </a:stretch>
        </p:blipFill>
        <p:spPr bwMode="auto">
          <a:xfrm>
            <a:off x="3462337" y="2895600"/>
            <a:ext cx="2219325" cy="2066925"/>
          </a:xfrm>
          <a:prstGeom prst="rect">
            <a:avLst/>
          </a:prstGeom>
          <a:noFill/>
        </p:spPr>
      </p:pic>
      <p:sp>
        <p:nvSpPr>
          <p:cNvPr id="2" name="Oval 1"/>
          <p:cNvSpPr/>
          <p:nvPr/>
        </p:nvSpPr>
        <p:spPr>
          <a:xfrm>
            <a:off x="2628900" y="2057400"/>
            <a:ext cx="3886200" cy="3429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905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52800" y="32004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Continuing to Do Righteousness</a:t>
            </a:r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1028" name="Picture 4" descr="Image result for new testa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7668" y="2438400"/>
            <a:ext cx="728663" cy="6786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5800" y="685800"/>
            <a:ext cx="274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We are BEGOTTEN OF GOD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9144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We KNOW GOD 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5410200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We Are ABIDING IN GOD 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5105400"/>
            <a:ext cx="3124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We are manifesting the  CHARACTER OF  GOD OUR FATHER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new testament"/>
          <p:cNvPicPr>
            <a:picLocks noChangeAspect="1" noChangeArrowheads="1"/>
          </p:cNvPicPr>
          <p:nvPr/>
        </p:nvPicPr>
        <p:blipFill>
          <a:blip r:embed="rId2" cstate="print">
            <a:lum bright="69000" contrast="-67000"/>
          </a:blip>
          <a:srcRect/>
          <a:stretch>
            <a:fillRect/>
          </a:stretch>
        </p:blipFill>
        <p:spPr bwMode="auto">
          <a:xfrm>
            <a:off x="3462337" y="2895600"/>
            <a:ext cx="2219325" cy="2066925"/>
          </a:xfrm>
          <a:prstGeom prst="rect">
            <a:avLst/>
          </a:prstGeom>
          <a:noFill/>
        </p:spPr>
      </p:pic>
      <p:sp>
        <p:nvSpPr>
          <p:cNvPr id="2" name="Oval 1"/>
          <p:cNvSpPr/>
          <p:nvPr/>
        </p:nvSpPr>
        <p:spPr>
          <a:xfrm>
            <a:off x="2628900" y="2057400"/>
            <a:ext cx="3886200" cy="3429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905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52800" y="32004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Continuing to Do Righteousness</a:t>
            </a:r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1028" name="Picture 4" descr="Image result for new testa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7668" y="2438400"/>
            <a:ext cx="728663" cy="6786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5800" y="685800"/>
            <a:ext cx="274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We are BEGOTTEN OF GOD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9144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We KNOW GOD 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5410200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We Are ABIDING IN GOD 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5105400"/>
            <a:ext cx="3124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We are manifesting the  CHARACTER OF  GOD OUR FATHER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2895600"/>
            <a:ext cx="2133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We are LOVING OUR BROTHER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new testament"/>
          <p:cNvPicPr>
            <a:picLocks noChangeAspect="1" noChangeArrowheads="1"/>
          </p:cNvPicPr>
          <p:nvPr/>
        </p:nvPicPr>
        <p:blipFill>
          <a:blip r:embed="rId2" cstate="print">
            <a:lum bright="69000" contrast="-67000"/>
          </a:blip>
          <a:srcRect/>
          <a:stretch>
            <a:fillRect/>
          </a:stretch>
        </p:blipFill>
        <p:spPr bwMode="auto">
          <a:xfrm>
            <a:off x="3462337" y="2895600"/>
            <a:ext cx="2219325" cy="2066925"/>
          </a:xfrm>
          <a:prstGeom prst="rect">
            <a:avLst/>
          </a:prstGeom>
          <a:noFill/>
        </p:spPr>
      </p:pic>
      <p:sp>
        <p:nvSpPr>
          <p:cNvPr id="2" name="Oval 1"/>
          <p:cNvSpPr/>
          <p:nvPr/>
        </p:nvSpPr>
        <p:spPr>
          <a:xfrm>
            <a:off x="2628900" y="2057400"/>
            <a:ext cx="3886200" cy="3429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905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52800" y="32004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Continuing to Do Righteousness</a:t>
            </a:r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1028" name="Picture 4" descr="Image result for new testa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7668" y="2438400"/>
            <a:ext cx="728663" cy="6786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5800" y="685800"/>
            <a:ext cx="274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We are BEGOTTEN OF GOD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9144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We KNOW GOD 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5410200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We Are ABIDING IN GOD 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5105400"/>
            <a:ext cx="3124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We are manifesting the  CHARACTER OF  GOD OUR FATHER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2895600"/>
            <a:ext cx="2133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We are LOVING OUR BROTHER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553200" y="2590800"/>
            <a:ext cx="259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We are KEEPING OURSELF  OUT OF REACH OF THE EVIL ONE!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4081" y="2967335"/>
            <a:ext cx="82558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RIGHTEOUSNESS VS. SINFUL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urved Up Arrow 2"/>
          <p:cNvSpPr/>
          <p:nvPr/>
        </p:nvSpPr>
        <p:spPr>
          <a:xfrm rot="16971983">
            <a:off x="2819400" y="1981200"/>
            <a:ext cx="1216152" cy="73152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81000"/>
            <a:ext cx="419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Cannot disassociate “being” from “doing”         (I Jn. 2:29, 3:7)</a:t>
            </a:r>
            <a:endParaRPr lang="en-US" sz="2800" b="1" dirty="0"/>
          </a:p>
        </p:txBody>
      </p:sp>
      <p:sp>
        <p:nvSpPr>
          <p:cNvPr id="6" name="Curved Up Arrow 5"/>
          <p:cNvSpPr/>
          <p:nvPr/>
        </p:nvSpPr>
        <p:spPr>
          <a:xfrm rot="4534994">
            <a:off x="6374561" y="4048031"/>
            <a:ext cx="1216152" cy="73152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5257800"/>
            <a:ext cx="274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Responsible for what your “flesh” does</a:t>
            </a:r>
            <a:endParaRPr lang="en-US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4081" y="2967335"/>
            <a:ext cx="82558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RIGHTEOUSNESS VS. SINFUL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urved Up Arrow 2"/>
          <p:cNvSpPr/>
          <p:nvPr/>
        </p:nvSpPr>
        <p:spPr>
          <a:xfrm rot="16971983">
            <a:off x="2819400" y="1981200"/>
            <a:ext cx="1216152" cy="73152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81000"/>
            <a:ext cx="419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Cannot disassociate “being” from “doing”         (I Jn. 2:29, 3:7)</a:t>
            </a:r>
            <a:endParaRPr lang="en-US" sz="2800" b="1" dirty="0"/>
          </a:p>
        </p:txBody>
      </p:sp>
      <p:sp>
        <p:nvSpPr>
          <p:cNvPr id="6" name="Curved Up Arrow 5"/>
          <p:cNvSpPr/>
          <p:nvPr/>
        </p:nvSpPr>
        <p:spPr>
          <a:xfrm rot="4534994">
            <a:off x="6374561" y="4048031"/>
            <a:ext cx="1216152" cy="73152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5257800"/>
            <a:ext cx="274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Responsible for what your “flesh” does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4191000"/>
            <a:ext cx="441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Foundation for Righteousness is based upon Christ (Rom. 3:25-26;              I Jn. 2:1-2; 2 Cor. 5:21)</a:t>
            </a:r>
            <a:endParaRPr lang="en-US" sz="2800" b="1" dirty="0"/>
          </a:p>
        </p:txBody>
      </p:sp>
      <p:sp>
        <p:nvSpPr>
          <p:cNvPr id="9" name="Up Arrow 8"/>
          <p:cNvSpPr/>
          <p:nvPr/>
        </p:nvSpPr>
        <p:spPr>
          <a:xfrm>
            <a:off x="990600" y="3733800"/>
            <a:ext cx="381000" cy="4572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>
            <a:off x="2209800" y="3733800"/>
            <a:ext cx="381000" cy="4572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Up Arrow 10"/>
          <p:cNvSpPr/>
          <p:nvPr/>
        </p:nvSpPr>
        <p:spPr>
          <a:xfrm>
            <a:off x="3276600" y="3733800"/>
            <a:ext cx="381000" cy="4572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Up Arrow 11"/>
          <p:cNvSpPr/>
          <p:nvPr/>
        </p:nvSpPr>
        <p:spPr>
          <a:xfrm>
            <a:off x="4381500" y="3733800"/>
            <a:ext cx="381000" cy="4572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4081" y="2967335"/>
            <a:ext cx="82558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RIGHTEOUSNESS VS. SINFUL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urved Up Arrow 2"/>
          <p:cNvSpPr/>
          <p:nvPr/>
        </p:nvSpPr>
        <p:spPr>
          <a:xfrm rot="16971983">
            <a:off x="2819400" y="1981200"/>
            <a:ext cx="1216152" cy="73152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81000"/>
            <a:ext cx="419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Cannot disassociate “being” from “doing”         (I Jn. 2:29, 3:7)</a:t>
            </a:r>
            <a:endParaRPr lang="en-US" sz="2800" b="1" dirty="0"/>
          </a:p>
        </p:txBody>
      </p:sp>
      <p:sp>
        <p:nvSpPr>
          <p:cNvPr id="6" name="Curved Up Arrow 5"/>
          <p:cNvSpPr/>
          <p:nvPr/>
        </p:nvSpPr>
        <p:spPr>
          <a:xfrm rot="4534994">
            <a:off x="6374561" y="4048031"/>
            <a:ext cx="1216152" cy="73152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5257800"/>
            <a:ext cx="274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Responsible for what your “flesh” does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4191000"/>
            <a:ext cx="441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Foundation for Righteousness is based upon Christ (Rom. 3:25-26;              I Jn. 2:1-2; 2 Cor. 5:21)</a:t>
            </a:r>
            <a:endParaRPr lang="en-US" sz="2800" b="1" dirty="0"/>
          </a:p>
        </p:txBody>
      </p:sp>
      <p:sp>
        <p:nvSpPr>
          <p:cNvPr id="9" name="Up Arrow 8"/>
          <p:cNvSpPr/>
          <p:nvPr/>
        </p:nvSpPr>
        <p:spPr>
          <a:xfrm>
            <a:off x="990600" y="3733800"/>
            <a:ext cx="381000" cy="4572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>
            <a:off x="2209800" y="3733800"/>
            <a:ext cx="381000" cy="4572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Up Arrow 10"/>
          <p:cNvSpPr/>
          <p:nvPr/>
        </p:nvSpPr>
        <p:spPr>
          <a:xfrm>
            <a:off x="3276600" y="3733800"/>
            <a:ext cx="381000" cy="4572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Up Arrow 11"/>
          <p:cNvSpPr/>
          <p:nvPr/>
        </p:nvSpPr>
        <p:spPr>
          <a:xfrm>
            <a:off x="4381500" y="3733800"/>
            <a:ext cx="381000" cy="4572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62600" y="4572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Am I righteous ?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324600" y="1143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Or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91200" y="18288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Am I Sinful?</a:t>
            </a:r>
            <a:endParaRPr lang="en-US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ONE WHO DOES RIGHTEOUSNESS IS RIGHTEOUS (I Jn. 2:29, 3:7) </a:t>
            </a:r>
          </a:p>
          <a:p>
            <a:pPr lvl="1"/>
            <a:r>
              <a:rPr lang="en-US" b="1" dirty="0" smtClean="0"/>
              <a:t>God’s revealed law (Gospel) is the Standard (Rom. 4:15; 1:17)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304800"/>
            <a:ext cx="8305800" cy="1219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71700" y="609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Righteousness Vs. Sinful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ONE WHO DOES RIGHTEOUSNESS IS RIGHTEOUS (I Jn. 2:29, 3:7) </a:t>
            </a:r>
          </a:p>
          <a:p>
            <a:pPr lvl="1"/>
            <a:r>
              <a:rPr lang="en-US" b="1" dirty="0" smtClean="0"/>
              <a:t>God’s revealed law (Gospel) is the Standard (Rom. 4:15; 1:17)</a:t>
            </a:r>
          </a:p>
          <a:p>
            <a:pPr lvl="1"/>
            <a:r>
              <a:rPr lang="en-US" b="1" dirty="0" smtClean="0"/>
              <a:t>“Walking” contrary is “lawlessness” (I Jn. 3:4)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304800"/>
            <a:ext cx="8305800" cy="1219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71700" y="609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Righteousness Vs. Sinful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ONE WHO DOES RIGHTEOUSNESS IS RIGHTEOUS (I Jn. 2:29, 3:7) </a:t>
            </a:r>
          </a:p>
          <a:p>
            <a:pPr lvl="1"/>
            <a:r>
              <a:rPr lang="en-US" b="1" dirty="0" smtClean="0"/>
              <a:t>God’s revealed law (Gospel) is the Standard (Rom. 4:15; 1:17)</a:t>
            </a:r>
          </a:p>
          <a:p>
            <a:pPr lvl="1"/>
            <a:r>
              <a:rPr lang="en-US" b="1" dirty="0" smtClean="0"/>
              <a:t>“Walking” contrary is “lawlessness” (I Jn. 3:4)</a:t>
            </a:r>
          </a:p>
          <a:p>
            <a:pPr lvl="1"/>
            <a:r>
              <a:rPr lang="en-US" b="1" dirty="0" smtClean="0"/>
              <a:t>Thinking otherwise is to  be “led astray”               (I Jn. 3:7)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304800"/>
            <a:ext cx="8305800" cy="1219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71700" y="609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Righteousness Vs. Sinful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ONE WHO DOES RIGHTEOUSNESS IS RIGHTEOUS (I Jn. 2:29, 3:7) </a:t>
            </a:r>
          </a:p>
          <a:p>
            <a:pPr lvl="1"/>
            <a:r>
              <a:rPr lang="en-US" b="1" dirty="0" smtClean="0"/>
              <a:t>God’s revealed law (Gospel) is the Standard (Rom. 4:15; 1:17)</a:t>
            </a:r>
          </a:p>
          <a:p>
            <a:pPr lvl="1"/>
            <a:r>
              <a:rPr lang="en-US" b="1" dirty="0" smtClean="0"/>
              <a:t>“Walking” contrary is “lawlessness” (I Jn. 3:4)</a:t>
            </a:r>
          </a:p>
          <a:p>
            <a:pPr lvl="1"/>
            <a:r>
              <a:rPr lang="en-US" b="1" dirty="0" smtClean="0"/>
              <a:t>Thinking otherwise is to  be “led astray”               (I Jn. 3:7)</a:t>
            </a:r>
          </a:p>
          <a:p>
            <a:pPr lvl="1"/>
            <a:r>
              <a:rPr lang="en-US" b="1" dirty="0" smtClean="0"/>
              <a:t>Gnosticism, Jews Vs. Paul (Rom. 7:17-25,           Gal. 3:21-24)</a:t>
            </a:r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304800"/>
            <a:ext cx="8305800" cy="1219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71700" y="609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Righteousness Vs. Sinful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1309</Words>
  <Application>Microsoft Office PowerPoint</Application>
  <PresentationFormat>On-screen Show (4:3)</PresentationFormat>
  <Paragraphs>113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Jerry</cp:lastModifiedBy>
  <cp:revision>21</cp:revision>
  <dcterms:created xsi:type="dcterms:W3CDTF">2016-07-22T12:12:20Z</dcterms:created>
  <dcterms:modified xsi:type="dcterms:W3CDTF">2016-07-25T20:59:37Z</dcterms:modified>
</cp:coreProperties>
</file>