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5" r:id="rId10"/>
    <p:sldId id="266" r:id="rId11"/>
    <p:sldId id="260" r:id="rId12"/>
    <p:sldId id="268" r:id="rId13"/>
    <p:sldId id="273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88" r:id="rId22"/>
    <p:sldId id="289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3189-8C94-44BB-9F4C-E8C74D0BE9F1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B0CA-5D18-49E5-B156-4C7E9A225D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ix17ub3bHMAhVF6CYKHb5HBU0QjRwIBw&amp;url=http://www.sheknows.com/entertainment/articles/1112109/the-walking-dead-greg-nicotero-interview&amp;psig=AFQjCNEA1Cpb4FXhWvGy9CSofNWJqKo-CA&amp;ust=146194644240107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a7pvCgJPOAhWCbB4KHfbvCeUQjRwIBw&amp;url=http://www.123rf.com/clipart-vector/end_of_road.html&amp;psig=AFQjCNFHtb2eWYfFkKB5ODamwV3ZaaH2Gg&amp;ust=1469686720993206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a7pvCgJPOAhWCbB4KHfbvCeUQjRwIBw&amp;url=http://www.123rf.com/clipart-vector/end_of_road.html&amp;psig=AFQjCNFHtb2eWYfFkKB5ODamwV3ZaaH2Gg&amp;ust=1469686720993206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a7pvCgJPOAhWCbB4KHfbvCeUQjRwIBw&amp;url=http://www.123rf.com/clipart-vector/end_of_road.html&amp;psig=AFQjCNFHtb2eWYfFkKB5ODamwV3ZaaH2Gg&amp;ust=1469686720993206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438400"/>
            <a:ext cx="2743200" cy="236220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19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Love Not The World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 rot="13599447">
            <a:off x="1751687" y="236996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7749712">
            <a:off x="1888329" y="4222904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Hate People    (Jn. 3:16)???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Hate the Created World (I Jn. 2:16)???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810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Worldly thinking – inspired by the evil one, the god of this world     </a:t>
            </a:r>
            <a:r>
              <a:rPr lang="en-US" sz="2800" b="1" dirty="0" smtClean="0">
                <a:solidFill>
                  <a:srgbClr val="002060"/>
                </a:solidFill>
              </a:rPr>
              <a:t>(2 Cor. 4:4, Eph. </a:t>
            </a:r>
            <a:r>
              <a:rPr lang="en-US" sz="2800" b="1" dirty="0" smtClean="0">
                <a:solidFill>
                  <a:srgbClr val="002060"/>
                </a:solidFill>
              </a:rPr>
              <a:t>2:2-3;    </a:t>
            </a:r>
            <a:r>
              <a:rPr lang="en-US" sz="2800" b="1" dirty="0" smtClean="0">
                <a:solidFill>
                  <a:srgbClr val="002060"/>
                </a:solidFill>
              </a:rPr>
              <a:t>Jn. 3:19-21)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8895013">
            <a:off x="4295004" y="17230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132176">
            <a:off x="4469324" y="49636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267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/>
              <a:t>The World </a:t>
            </a:r>
            <a:r>
              <a:rPr lang="en-US" sz="2800" b="1" dirty="0" smtClean="0"/>
              <a:t>– the way of thinking opposed to God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all that is in the world</a:t>
            </a:r>
            <a:r>
              <a:rPr lang="en-US" b="1" dirty="0" smtClean="0"/>
              <a:t>, you </a:t>
            </a:r>
            <a:r>
              <a:rPr lang="en-US" b="1" i="1" u="sng" dirty="0" smtClean="0"/>
              <a:t>do not love the Father </a:t>
            </a:r>
            <a:r>
              <a:rPr lang="en-US" b="1" dirty="0" smtClean="0"/>
              <a:t>(I Jn. 2:15)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all that is in the world</a:t>
            </a:r>
            <a:r>
              <a:rPr lang="en-US" b="1" dirty="0" smtClean="0"/>
              <a:t>, you </a:t>
            </a:r>
            <a:r>
              <a:rPr lang="en-US" b="1" i="1" u="sng" dirty="0" smtClean="0"/>
              <a:t>do not love the Father </a:t>
            </a:r>
            <a:r>
              <a:rPr lang="en-US" b="1" dirty="0" smtClean="0"/>
              <a:t>(I Jn. 2:15)</a:t>
            </a:r>
          </a:p>
          <a:p>
            <a:r>
              <a:rPr lang="en-US" b="1" i="1" dirty="0" smtClean="0"/>
              <a:t>“in the world” </a:t>
            </a:r>
            <a:r>
              <a:rPr lang="en-US" b="1" u="sng" dirty="0" smtClean="0"/>
              <a:t>focus</a:t>
            </a:r>
            <a:r>
              <a:rPr lang="en-US" b="1" dirty="0" smtClean="0"/>
              <a:t>: the </a:t>
            </a:r>
            <a:r>
              <a:rPr lang="en-US" b="1" i="1" dirty="0" smtClean="0"/>
              <a:t>“lust of the flesh”, </a:t>
            </a:r>
            <a:r>
              <a:rPr lang="en-US" b="1" dirty="0" smtClean="0"/>
              <a:t>the </a:t>
            </a:r>
            <a:r>
              <a:rPr lang="en-US" b="1" i="1" dirty="0" smtClean="0"/>
              <a:t>“lust of the eyes”, </a:t>
            </a:r>
            <a:r>
              <a:rPr lang="en-US" b="1" dirty="0" smtClean="0"/>
              <a:t>and the </a:t>
            </a:r>
            <a:r>
              <a:rPr lang="en-US" b="1" i="1" dirty="0" smtClean="0"/>
              <a:t>“pride of life”  </a:t>
            </a:r>
            <a:r>
              <a:rPr lang="en-US" b="1" dirty="0" smtClean="0"/>
              <a:t>(I Jn. 3:17, Mk. 12:44)</a:t>
            </a:r>
          </a:p>
          <a:p>
            <a:pPr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438400"/>
            <a:ext cx="2743200" cy="236220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19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Love Not The World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 rot="13599447">
            <a:off x="1751687" y="236996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7749712">
            <a:off x="1888329" y="4222904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Hate People    (Jn. 3:16)???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Hate the Created World (I Jn. 2:16)???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810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Worldly thinking – inspired by the evil one, the god of this world     </a:t>
            </a:r>
            <a:r>
              <a:rPr lang="en-US" sz="2800" b="1" dirty="0" smtClean="0">
                <a:solidFill>
                  <a:srgbClr val="002060"/>
                </a:solidFill>
              </a:rPr>
              <a:t>(2 Cor. 4:4, Eph. </a:t>
            </a:r>
            <a:r>
              <a:rPr lang="en-US" sz="2800" b="1" dirty="0" smtClean="0">
                <a:solidFill>
                  <a:srgbClr val="002060"/>
                </a:solidFill>
              </a:rPr>
              <a:t>2:2-3;    </a:t>
            </a:r>
            <a:r>
              <a:rPr lang="en-US" sz="2800" b="1" dirty="0" smtClean="0">
                <a:solidFill>
                  <a:srgbClr val="002060"/>
                </a:solidFill>
              </a:rPr>
              <a:t>Jn. 3:19-21)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8895013">
            <a:off x="4295004" y="17230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132176">
            <a:off x="4469324" y="49636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267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/>
              <a:t>The World </a:t>
            </a:r>
            <a:r>
              <a:rPr lang="en-US" sz="2800" b="1" dirty="0" smtClean="0"/>
              <a:t>– the way of thinking opposed to God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5473005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002060"/>
                </a:solidFill>
              </a:rPr>
              <a:t>All that is in the world </a:t>
            </a:r>
            <a:r>
              <a:rPr lang="en-US" sz="2800" b="1" dirty="0" smtClean="0">
                <a:solidFill>
                  <a:srgbClr val="002060"/>
                </a:solidFill>
              </a:rPr>
              <a:t>– our attitude toward things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 will be your Master? – You cannot love God and Mammon (Riches) </a:t>
            </a:r>
            <a:r>
              <a:rPr lang="en-US" b="1" dirty="0" smtClean="0">
                <a:solidFill>
                  <a:srgbClr val="002060"/>
                </a:solidFill>
              </a:rPr>
              <a:t>(Matt. 6:24)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 will be your Master? – You cannot love God and Mammon (Riches) (Matt. 6:24)</a:t>
            </a:r>
          </a:p>
          <a:p>
            <a:r>
              <a:rPr lang="en-US" b="1" dirty="0" smtClean="0"/>
              <a:t>We must hate coveting riches – will lead you astray from the faith </a:t>
            </a:r>
            <a:r>
              <a:rPr lang="en-US" b="1" dirty="0" smtClean="0">
                <a:solidFill>
                  <a:srgbClr val="002060"/>
                </a:solidFill>
              </a:rPr>
              <a:t>(I Tim. 6:9-10)</a:t>
            </a:r>
          </a:p>
          <a:p>
            <a:pPr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God</a:t>
            </a:r>
            <a:r>
              <a:rPr lang="en-US" b="1" dirty="0" smtClean="0"/>
              <a:t>, you </a:t>
            </a:r>
            <a:r>
              <a:rPr lang="en-US" b="1" i="1" u="sng" dirty="0" smtClean="0"/>
              <a:t>will keep His commandments </a:t>
            </a:r>
            <a:r>
              <a:rPr lang="en-US" b="1" dirty="0" smtClean="0">
                <a:solidFill>
                  <a:srgbClr val="002060"/>
                </a:solidFill>
              </a:rPr>
              <a:t>(I Jn. 5:3)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God</a:t>
            </a:r>
            <a:r>
              <a:rPr lang="en-US" b="1" dirty="0" smtClean="0"/>
              <a:t>, you </a:t>
            </a:r>
            <a:r>
              <a:rPr lang="en-US" b="1" i="1" u="sng" dirty="0" smtClean="0"/>
              <a:t>will keep His commandments </a:t>
            </a:r>
            <a:r>
              <a:rPr lang="en-US" b="1" dirty="0" smtClean="0"/>
              <a:t>(I Jn. 5:3)</a:t>
            </a:r>
          </a:p>
          <a:p>
            <a:r>
              <a:rPr lang="en-US" b="1" dirty="0" smtClean="0"/>
              <a:t>Commandments are </a:t>
            </a:r>
            <a:r>
              <a:rPr lang="en-US" b="1" i="1" dirty="0" smtClean="0"/>
              <a:t>“not grievous”  </a:t>
            </a:r>
            <a:r>
              <a:rPr lang="en-US" b="1" dirty="0" smtClean="0"/>
              <a:t>because the </a:t>
            </a:r>
            <a:r>
              <a:rPr lang="en-US" b="1" i="1" dirty="0" smtClean="0"/>
              <a:t>“begotten of God” </a:t>
            </a:r>
            <a:r>
              <a:rPr lang="en-US" b="1" u="sng" dirty="0" smtClean="0"/>
              <a:t>overcomes the world     </a:t>
            </a:r>
            <a:r>
              <a:rPr lang="en-US" b="1" dirty="0" smtClean="0">
                <a:solidFill>
                  <a:srgbClr val="002060"/>
                </a:solidFill>
              </a:rPr>
              <a:t>(I Jn. 5:4 v.1; v.5, Jn. 16:33)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God</a:t>
            </a:r>
            <a:r>
              <a:rPr lang="en-US" b="1" dirty="0" smtClean="0"/>
              <a:t>, you </a:t>
            </a:r>
            <a:r>
              <a:rPr lang="en-US" b="1" i="1" u="sng" dirty="0" smtClean="0"/>
              <a:t>will keep His commandments </a:t>
            </a:r>
            <a:r>
              <a:rPr lang="en-US" b="1" dirty="0" smtClean="0"/>
              <a:t>(I Jn. 5:3)</a:t>
            </a:r>
          </a:p>
          <a:p>
            <a:r>
              <a:rPr lang="en-US" b="1" dirty="0" smtClean="0"/>
              <a:t>Commandments are </a:t>
            </a:r>
            <a:r>
              <a:rPr lang="en-US" b="1" i="1" dirty="0" smtClean="0"/>
              <a:t>“not grievous”  </a:t>
            </a:r>
            <a:r>
              <a:rPr lang="en-US" b="1" dirty="0" smtClean="0"/>
              <a:t>because the </a:t>
            </a:r>
            <a:r>
              <a:rPr lang="en-US" b="1" i="1" dirty="0" smtClean="0"/>
              <a:t>“begotten of God” </a:t>
            </a:r>
            <a:r>
              <a:rPr lang="en-US" b="1" u="sng" dirty="0" smtClean="0"/>
              <a:t>overcomes the world     </a:t>
            </a:r>
            <a:r>
              <a:rPr lang="en-US" b="1" dirty="0" smtClean="0"/>
              <a:t>(I Jn. 5:4 v.1; v.5, Jn. 16:33)</a:t>
            </a:r>
          </a:p>
          <a:p>
            <a:r>
              <a:rPr lang="en-US" b="1" dirty="0" smtClean="0"/>
              <a:t>Loving God means you will do the will of God and will overcome the world </a:t>
            </a:r>
            <a:r>
              <a:rPr lang="en-US" b="1" dirty="0" smtClean="0">
                <a:solidFill>
                  <a:srgbClr val="002060"/>
                </a:solidFill>
              </a:rPr>
              <a:t>(I Jn. 2:17)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God</a:t>
            </a:r>
            <a:r>
              <a:rPr lang="en-US" b="1" dirty="0" smtClean="0"/>
              <a:t>, you </a:t>
            </a:r>
            <a:r>
              <a:rPr lang="en-US" b="1" i="1" u="sng" dirty="0" smtClean="0"/>
              <a:t>will keep His commandments </a:t>
            </a:r>
            <a:r>
              <a:rPr lang="en-US" b="1" dirty="0" smtClean="0"/>
              <a:t>(I Jn. 5:3)</a:t>
            </a:r>
          </a:p>
          <a:p>
            <a:r>
              <a:rPr lang="en-US" b="1" dirty="0" smtClean="0"/>
              <a:t>Commandments are </a:t>
            </a:r>
            <a:r>
              <a:rPr lang="en-US" b="1" i="1" dirty="0" smtClean="0"/>
              <a:t>“not grievous”  </a:t>
            </a:r>
            <a:r>
              <a:rPr lang="en-US" b="1" dirty="0" smtClean="0"/>
              <a:t>because the </a:t>
            </a:r>
            <a:r>
              <a:rPr lang="en-US" b="1" i="1" dirty="0" smtClean="0"/>
              <a:t>“begotten of God” </a:t>
            </a:r>
            <a:r>
              <a:rPr lang="en-US" b="1" u="sng" dirty="0" smtClean="0"/>
              <a:t>overcomes the world     </a:t>
            </a:r>
            <a:r>
              <a:rPr lang="en-US" b="1" dirty="0" smtClean="0"/>
              <a:t>(I Jn. 5:4 v.1; v.5, Jn. 16:33)</a:t>
            </a:r>
          </a:p>
          <a:p>
            <a:r>
              <a:rPr lang="en-US" b="1" dirty="0" smtClean="0"/>
              <a:t>Loving God means you will do the will of God and will overcome the world (I Jn. 2:17)</a:t>
            </a:r>
          </a:p>
          <a:p>
            <a:pPr lvl="1">
              <a:buNone/>
            </a:pPr>
            <a:r>
              <a:rPr lang="en-US" sz="3200" b="1" dirty="0" smtClean="0"/>
              <a:t>   You will abide while the world and its lusts will pass away </a:t>
            </a:r>
            <a:r>
              <a:rPr lang="en-US" sz="3200" b="1" dirty="0" smtClean="0">
                <a:solidFill>
                  <a:srgbClr val="002060"/>
                </a:solidFill>
              </a:rPr>
              <a:t>(2 Pet. 3:10)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57200" y="5562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650" y="2967335"/>
            <a:ext cx="402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Vs. Hate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If you love God and Keep His commandments, </a:t>
            </a:r>
            <a:r>
              <a:rPr lang="en-US" b="1" dirty="0" smtClean="0"/>
              <a:t>you know </a:t>
            </a:r>
            <a:r>
              <a:rPr lang="en-US" b="1" i="1" u="sng" dirty="0" smtClean="0"/>
              <a:t>you love the children of God            </a:t>
            </a:r>
            <a:r>
              <a:rPr lang="en-US" b="1" dirty="0" smtClean="0">
                <a:solidFill>
                  <a:srgbClr val="002060"/>
                </a:solidFill>
              </a:rPr>
              <a:t>(I Jn. 5:2)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If you love God and Keep His commandments, </a:t>
            </a:r>
            <a:r>
              <a:rPr lang="en-US" b="1" dirty="0" smtClean="0"/>
              <a:t>you know </a:t>
            </a:r>
            <a:r>
              <a:rPr lang="en-US" b="1" i="1" u="sng" dirty="0" smtClean="0"/>
              <a:t>you love the children of God            </a:t>
            </a:r>
            <a:r>
              <a:rPr lang="en-US" b="1" dirty="0" smtClean="0"/>
              <a:t>(I Jn. 5:2)	</a:t>
            </a:r>
          </a:p>
          <a:p>
            <a:pPr lvl="1"/>
            <a:r>
              <a:rPr lang="en-US" sz="3200" b="1" dirty="0" smtClean="0"/>
              <a:t>There is no demand of God regarding your brother that is burdensome when you love God.</a:t>
            </a:r>
          </a:p>
          <a:p>
            <a:pPr lvl="1">
              <a:buNone/>
            </a:pP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If you love God and Keep His commandments, </a:t>
            </a:r>
            <a:r>
              <a:rPr lang="en-US" b="1" dirty="0" smtClean="0"/>
              <a:t>you know </a:t>
            </a:r>
            <a:r>
              <a:rPr lang="en-US" b="1" i="1" u="sng" dirty="0" smtClean="0"/>
              <a:t>you love the children of God            </a:t>
            </a:r>
            <a:r>
              <a:rPr lang="en-US" b="1" dirty="0" smtClean="0"/>
              <a:t>(I Jn. 5:2)	</a:t>
            </a:r>
          </a:p>
          <a:p>
            <a:pPr lvl="1"/>
            <a:r>
              <a:rPr lang="en-US" sz="3200" b="1" dirty="0" smtClean="0"/>
              <a:t>There is no demand of God regarding your brother that is burdensome when you love God</a:t>
            </a:r>
          </a:p>
          <a:p>
            <a:pPr lvl="1"/>
            <a:r>
              <a:rPr lang="en-US" sz="3200" b="1" dirty="0" smtClean="0"/>
              <a:t>Guards us from “sentimental” love:  “Why will you not eat with me?”                                               </a:t>
            </a:r>
            <a:r>
              <a:rPr lang="en-US" sz="3200" b="1" dirty="0" smtClean="0">
                <a:solidFill>
                  <a:srgbClr val="002060"/>
                </a:solidFill>
              </a:rPr>
              <a:t>(I Cor. 5:4-5, 11; 2 Cor. 2:6-8)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9144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81200" y="41910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4800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LOVE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44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FAITH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2362200"/>
            <a:ext cx="16002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48100" y="3429000"/>
            <a:ext cx="15621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2951946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Overcome the World </a:t>
            </a:r>
            <a:r>
              <a:rPr lang="en-US" sz="2800" b="1" dirty="0" smtClean="0">
                <a:solidFill>
                  <a:srgbClr val="002060"/>
                </a:solidFill>
              </a:rPr>
              <a:t>(I Jn. 5:1-5)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0"/>
            <a:ext cx="590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Winning Combination</a:t>
            </a:r>
            <a:endParaRPr lang="en-US" sz="4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9144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81200" y="41910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4800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LOVE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44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FAITH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2362200"/>
            <a:ext cx="16002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48100" y="3429000"/>
            <a:ext cx="15621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2951946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Overcome the World (I Jn. 5:1-5)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8382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More than Conquerors           </a:t>
            </a:r>
            <a:r>
              <a:rPr lang="en-US" sz="2800" b="1" dirty="0" smtClean="0">
                <a:solidFill>
                  <a:srgbClr val="002060"/>
                </a:solidFill>
              </a:rPr>
              <a:t>(Rom. 8:28, 37-39)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0"/>
            <a:ext cx="590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Winning Combination</a:t>
            </a:r>
            <a:endParaRPr lang="en-US" sz="4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9144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81200" y="4191000"/>
            <a:ext cx="2133600" cy="1752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4800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LOVE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44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FAITH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2362200"/>
            <a:ext cx="16002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48100" y="3429000"/>
            <a:ext cx="156210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2951946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Overcome the World (I Jn. 5:1-5)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8382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More than Conquerors           (Rom. 8:28, 37-39)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46482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Heirs of the Kingdom            </a:t>
            </a:r>
            <a:r>
              <a:rPr lang="en-US" sz="2800" b="1" dirty="0" smtClean="0">
                <a:solidFill>
                  <a:srgbClr val="002060"/>
                </a:solidFill>
              </a:rPr>
              <a:t>(Jms. 2:5)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0"/>
            <a:ext cx="590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Winning Combination</a:t>
            </a:r>
            <a:endParaRPr lang="en-US" sz="4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2667000"/>
            <a:ext cx="2743200" cy="236220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276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Love Not The World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685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Four Reasons :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981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The Love Of The Father Is Not In You.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0480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The course of the world in covetousness and pride is not of the Father.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495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 The World Will Pass Away Along With Its Lust.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57150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  He that does the will  of God will abide For ever.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181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 Jn. 2:15-17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And you </a:t>
            </a:r>
            <a:r>
              <a:rPr lang="en-US" sz="2400" b="1" i="1" dirty="0" smtClean="0"/>
              <a:t>did he make alive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when ye were dead </a:t>
            </a:r>
            <a:r>
              <a:rPr lang="en-US" sz="2400" b="1" dirty="0" smtClean="0"/>
              <a:t>through your trespasses and sins, </a:t>
            </a:r>
            <a:r>
              <a:rPr lang="en-US" sz="2400" b="1" baseline="30000" dirty="0" smtClean="0"/>
              <a:t>2 </a:t>
            </a:r>
            <a:r>
              <a:rPr lang="en-US" sz="2400" b="1" u="sng" dirty="0" smtClean="0"/>
              <a:t>wherein ye once walked according to the course of this world</a:t>
            </a:r>
            <a:r>
              <a:rPr lang="en-US" sz="2400" b="1" dirty="0" smtClean="0"/>
              <a:t>, according to the prince of the powers of the air, of the spirit that now worketh in the sons of disobedience; </a:t>
            </a:r>
            <a:r>
              <a:rPr lang="en-US" sz="2400" b="1" baseline="30000" dirty="0" smtClean="0"/>
              <a:t>3 </a:t>
            </a:r>
            <a:r>
              <a:rPr lang="en-US" sz="2400" b="1" dirty="0" smtClean="0"/>
              <a:t>among whom we also all once </a:t>
            </a:r>
            <a:r>
              <a:rPr lang="en-US" sz="2400" b="1" u="sng" dirty="0" smtClean="0"/>
              <a:t>lived in the lusts of our flesh, doing the desires of the flesh and of the mind,</a:t>
            </a:r>
            <a:r>
              <a:rPr lang="en-US" sz="2400" b="1" dirty="0" smtClean="0"/>
              <a:t> and were by nature children of wrath, even as the rest:—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Ephesians 2:1-3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And you </a:t>
            </a:r>
            <a:r>
              <a:rPr lang="en-US" sz="2400" b="1" i="1" dirty="0" smtClean="0"/>
              <a:t>did he make alive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when ye were dead </a:t>
            </a:r>
            <a:r>
              <a:rPr lang="en-US" sz="2400" b="1" dirty="0" smtClean="0"/>
              <a:t>through your trespasses and sins, </a:t>
            </a:r>
            <a:r>
              <a:rPr lang="en-US" sz="2400" b="1" baseline="30000" dirty="0" smtClean="0"/>
              <a:t>2 </a:t>
            </a:r>
            <a:r>
              <a:rPr lang="en-US" sz="2400" b="1" u="sng" dirty="0" smtClean="0"/>
              <a:t>wherein ye once walked according to the course of this world</a:t>
            </a:r>
            <a:r>
              <a:rPr lang="en-US" sz="2400" b="1" dirty="0" smtClean="0"/>
              <a:t>, according to the prince of the powers of the air, of the spirit that now worketh in the sons of disobedience; </a:t>
            </a:r>
            <a:r>
              <a:rPr lang="en-US" sz="2400" b="1" baseline="30000" dirty="0" smtClean="0"/>
              <a:t>3 </a:t>
            </a:r>
            <a:r>
              <a:rPr lang="en-US" sz="2400" b="1" dirty="0" smtClean="0"/>
              <a:t>among whom we also all once </a:t>
            </a:r>
            <a:r>
              <a:rPr lang="en-US" sz="2400" b="1" u="sng" dirty="0" smtClean="0"/>
              <a:t>lived in the lusts of our flesh, doing the desires of the flesh and of the mind,</a:t>
            </a:r>
            <a:r>
              <a:rPr lang="en-US" sz="2400" b="1" dirty="0" smtClean="0"/>
              <a:t> and were by nature children of wrath, even as the rest:—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Ephesians 2:1-3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7620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god of this world blinds souls from their  true condition before 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429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The Walking Dead</a:t>
            </a:r>
            <a:endParaRPr lang="en-US" sz="2400" b="1" dirty="0">
              <a:latin typeface="Aharoni" pitchFamily="2" charset="-79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7200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And you </a:t>
            </a:r>
            <a:r>
              <a:rPr lang="en-US" sz="2400" b="1" i="1" dirty="0" smtClean="0"/>
              <a:t>did he make alive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when ye were dead </a:t>
            </a:r>
            <a:r>
              <a:rPr lang="en-US" sz="2400" b="1" dirty="0" smtClean="0"/>
              <a:t>through your trespasses and sins, </a:t>
            </a:r>
            <a:r>
              <a:rPr lang="en-US" sz="2400" b="1" baseline="30000" dirty="0" smtClean="0"/>
              <a:t>2 </a:t>
            </a:r>
            <a:r>
              <a:rPr lang="en-US" sz="2400" b="1" u="sng" dirty="0" smtClean="0"/>
              <a:t>wherein ye once walked according to the course of this world</a:t>
            </a:r>
            <a:r>
              <a:rPr lang="en-US" sz="2400" b="1" dirty="0" smtClean="0"/>
              <a:t>, according to the prince of the powers of the air, of the spirit that now worketh in the sons of disobedience; </a:t>
            </a:r>
            <a:r>
              <a:rPr lang="en-US" sz="2400" b="1" baseline="30000" dirty="0" smtClean="0"/>
              <a:t>3 </a:t>
            </a:r>
            <a:r>
              <a:rPr lang="en-US" sz="2400" b="1" dirty="0" smtClean="0"/>
              <a:t>among whom we also all once </a:t>
            </a:r>
            <a:r>
              <a:rPr lang="en-US" sz="2400" b="1" u="sng" dirty="0" smtClean="0"/>
              <a:t>lived in the lusts of our flesh, doing the desires of the flesh and of the mind,</a:t>
            </a:r>
            <a:r>
              <a:rPr lang="en-US" sz="2400" b="1" dirty="0" smtClean="0"/>
              <a:t> and were by nature children of wrath, even as the rest:—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Ephesians 2:1-3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http://cdn.skim.gs/image/upload/v1456335817/msi/TWD_608_GP_0716_0156_1_plrsh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057400"/>
            <a:ext cx="4191000" cy="3886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7620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god of this world blinds souls from their  true condition before 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019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The Walking Dead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650" y="2967335"/>
            <a:ext cx="402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Vs. Hate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 Middle Ground :  If you “love not” your brother,  you “hate” your brother </a:t>
            </a:r>
            <a:r>
              <a:rPr lang="en-US" sz="3200" b="1" dirty="0" smtClean="0">
                <a:solidFill>
                  <a:srgbClr val="002060"/>
                </a:solidFill>
              </a:rPr>
              <a:t>(I Jn. 4:20 )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838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John 2:17</a:t>
            </a:r>
            <a:endParaRPr lang="en-US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0" name="Picture 6" descr="http://previews.123rf.com/images/guarding123/guarding1231107/guarding123110700155/10045824-The-road-stretches-into-the-distance-and-the-warning-sign-signifying-the-end-of-the-road-Stock-Vec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2647950" cy="290274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19200" y="5867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World – Lust 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1981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Passes Away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838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John 2:17</a:t>
            </a:r>
            <a:endParaRPr lang="en-US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0" name="Picture 6" descr="http://previews.123rf.com/images/guarding123/guarding1231107/guarding123110700155/10045824-The-road-stretches-into-the-distance-and-the-warning-sign-signifying-the-end-of-the-road-Stock-Vec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2647950" cy="290274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19200" y="5867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World – Lust 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1981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Passes Away</a:t>
            </a:r>
            <a:endParaRPr lang="en-US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828800" y="3429000"/>
            <a:ext cx="15240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3429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Blinded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Should We Hate “The World”… (Psm. 119:104)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982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 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64417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“He that  Doeth The will of God abideth forever”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838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John 2:17</a:t>
            </a:r>
            <a:endParaRPr lang="en-US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0" name="Picture 6" descr="http://previews.123rf.com/images/guarding123/guarding1231107/guarding123110700155/10045824-The-road-stretches-into-the-distance-and-the-warning-sign-signifying-the-end-of-the-road-Stock-Vec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2647950" cy="290274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19200" y="5867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World – Lust 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1981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Passes Away</a:t>
            </a:r>
            <a:endParaRPr lang="en-US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828800" y="3429000"/>
            <a:ext cx="1524000" cy="304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3429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Blinded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650" y="2967335"/>
            <a:ext cx="402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Vs. Hate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 Middle Ground :  If you “love not” your brother,  you “hate” your brother </a:t>
            </a:r>
            <a:r>
              <a:rPr lang="en-US" sz="3200" b="1" dirty="0" smtClean="0">
                <a:solidFill>
                  <a:srgbClr val="002060"/>
                </a:solidFill>
              </a:rPr>
              <a:t>(I Jn. 4:20 )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This same antithetical attitude applies to the world </a:t>
            </a:r>
            <a:r>
              <a:rPr lang="en-US" sz="3200" b="1" dirty="0" smtClean="0">
                <a:solidFill>
                  <a:srgbClr val="002060"/>
                </a:solidFill>
              </a:rPr>
              <a:t>(I Jn. 2:15)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650" y="2967335"/>
            <a:ext cx="402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Vs. Hate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 Middle Ground :  If you “love not” your brother,  you “hate” your brother </a:t>
            </a:r>
            <a:r>
              <a:rPr lang="en-US" sz="3200" b="1" dirty="0" smtClean="0">
                <a:solidFill>
                  <a:srgbClr val="002060"/>
                </a:solidFill>
              </a:rPr>
              <a:t>(I Jn. 4:20 )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This same antithetical attitude applies to the world </a:t>
            </a:r>
            <a:r>
              <a:rPr lang="en-US" sz="3200" b="1" dirty="0" smtClean="0">
                <a:solidFill>
                  <a:srgbClr val="002060"/>
                </a:solidFill>
              </a:rPr>
              <a:t>(I Jn. 2:15)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</a:t>
            </a:r>
            <a:r>
              <a:rPr lang="en-US" sz="3200" b="1" i="1" dirty="0" smtClean="0"/>
              <a:t>“the world” </a:t>
            </a:r>
            <a:r>
              <a:rPr lang="en-US" sz="3200" b="1" dirty="0" smtClean="0"/>
              <a:t>that a Christian is to </a:t>
            </a:r>
            <a:r>
              <a:rPr lang="en-US" sz="3200" b="1" i="1" dirty="0" smtClean="0">
                <a:solidFill>
                  <a:srgbClr val="002060"/>
                </a:solidFill>
              </a:rPr>
              <a:t>hate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650" y="2967335"/>
            <a:ext cx="402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Vs. Hate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 Middle Ground :  If you “love not” your brother,  you “hate” your brother </a:t>
            </a:r>
            <a:r>
              <a:rPr lang="en-US" sz="3200" b="1" dirty="0" smtClean="0">
                <a:solidFill>
                  <a:srgbClr val="002060"/>
                </a:solidFill>
              </a:rPr>
              <a:t>(I Jn. 4:20 )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This same antithetical attitude applies to the world </a:t>
            </a:r>
            <a:r>
              <a:rPr lang="en-US" sz="3200" b="1" dirty="0" smtClean="0">
                <a:solidFill>
                  <a:srgbClr val="002060"/>
                </a:solidFill>
              </a:rPr>
              <a:t>(I Jn. 2:15)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</a:t>
            </a:r>
            <a:r>
              <a:rPr lang="en-US" sz="3200" b="1" i="1" dirty="0" smtClean="0"/>
              <a:t>“the world” </a:t>
            </a:r>
            <a:r>
              <a:rPr lang="en-US" sz="3200" b="1" dirty="0" smtClean="0"/>
              <a:t>that a Christian is to </a:t>
            </a:r>
            <a:r>
              <a:rPr lang="en-US" sz="3200" b="1" i="1" dirty="0" smtClean="0">
                <a:solidFill>
                  <a:srgbClr val="002060"/>
                </a:solidFill>
              </a:rPr>
              <a:t>hate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029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are </a:t>
            </a:r>
            <a:r>
              <a:rPr lang="en-US" sz="3200" b="1" i="1" dirty="0" smtClean="0">
                <a:solidFill>
                  <a:srgbClr val="002060"/>
                </a:solidFill>
              </a:rPr>
              <a:t>the reasons </a:t>
            </a:r>
            <a:r>
              <a:rPr lang="en-US" sz="3200" b="1" dirty="0" smtClean="0"/>
              <a:t>for obeying the command which demands such a strong attitude?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</a:t>
            </a:r>
            <a:r>
              <a:rPr lang="en-US" b="1" i="1" u="sng" dirty="0" smtClean="0"/>
              <a:t>love the world</a:t>
            </a:r>
            <a:r>
              <a:rPr lang="en-US" b="1" dirty="0" smtClean="0"/>
              <a:t>, you </a:t>
            </a:r>
            <a:r>
              <a:rPr lang="en-US" b="1" i="1" u="sng" dirty="0" smtClean="0"/>
              <a:t>do not love the Father </a:t>
            </a:r>
            <a:r>
              <a:rPr lang="en-US" b="1" dirty="0" smtClean="0"/>
              <a:t>(I Jn. 2:15)</a:t>
            </a:r>
          </a:p>
          <a:p>
            <a:pPr lvl="1"/>
            <a:r>
              <a:rPr lang="en-US" sz="3200" b="1" dirty="0" smtClean="0"/>
              <a:t>You cannot love God and the world! </a:t>
            </a:r>
          </a:p>
          <a:p>
            <a:pPr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533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LOVE VS. HATE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438400"/>
            <a:ext cx="2743200" cy="236220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19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Love Not The World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 rot="13599447">
            <a:off x="1751687" y="236996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7749712">
            <a:off x="1888329" y="4222904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Hate People    (Jn. 3:16)???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Hate the Created World (I Jn. 2:16)???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438400"/>
            <a:ext cx="2743200" cy="236220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19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Love Not The World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 rot="13599447">
            <a:off x="1751687" y="236996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7749712">
            <a:off x="1888329" y="4222904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Hate People    (Jn. 3:16)???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Hate the Created World (I Jn. 2:16)???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810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Worldly thinking – inspired by the evil one, the god of this world     </a:t>
            </a:r>
            <a:r>
              <a:rPr lang="en-US" sz="2800" b="1" dirty="0" smtClean="0">
                <a:solidFill>
                  <a:srgbClr val="002060"/>
                </a:solidFill>
              </a:rPr>
              <a:t>(2 Cor. 4:4, Eph. </a:t>
            </a:r>
            <a:r>
              <a:rPr lang="en-US" sz="2800" b="1" dirty="0" smtClean="0">
                <a:solidFill>
                  <a:srgbClr val="002060"/>
                </a:solidFill>
              </a:rPr>
              <a:t>2:2-3;    </a:t>
            </a:r>
            <a:r>
              <a:rPr lang="en-US" sz="2800" b="1" dirty="0" smtClean="0">
                <a:solidFill>
                  <a:srgbClr val="002060"/>
                </a:solidFill>
              </a:rPr>
              <a:t>Jn. 3:19-21)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8895013">
            <a:off x="4295004" y="17230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1195</Words>
  <Application>Microsoft Office PowerPoint</Application>
  <PresentationFormat>On-screen Show (4:3)</PresentationFormat>
  <Paragraphs>130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Ur </vt:lpstr>
      <vt:lpstr>Slide 15</vt:lpstr>
      <vt:lpstr>o</vt:lpstr>
      <vt:lpstr>o</vt:lpstr>
      <vt:lpstr>o</vt:lpstr>
      <vt:lpstr>o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37</cp:revision>
  <dcterms:created xsi:type="dcterms:W3CDTF">2016-07-26T11:27:08Z</dcterms:created>
  <dcterms:modified xsi:type="dcterms:W3CDTF">2016-07-27T20:56:10Z</dcterms:modified>
</cp:coreProperties>
</file>