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A003A"/>
    <a:srgbClr val="580058"/>
    <a:srgbClr val="000000"/>
    <a:srgbClr val="FFCCFF"/>
    <a:srgbClr val="66FFFF"/>
    <a:srgbClr val="FFFFFF"/>
    <a:srgbClr val="336699"/>
    <a:srgbClr val="19324B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2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8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2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1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5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5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4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DFD0-1E28-4B00-971C-534846D6B344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DC45-2237-4C3D-9DAC-800A88D8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80058"/>
            </a:gs>
            <a:gs pos="50000">
              <a:srgbClr val="3A003A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452CDFD0-1E28-4B00-971C-534846D6B344}" type="datetimeFigureOut">
              <a:rPr lang="en-US" smtClean="0"/>
              <a:pPr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696DC45-2237-4C3D-9DAC-800A88D8BB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0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68775"/>
            <a:ext cx="9144000" cy="1851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1" dirty="0" smtClean="0">
                <a:solidFill>
                  <a:srgbClr val="FFFF00"/>
                </a:solidFill>
              </a:rPr>
              <a:t>Have You Considered </a:t>
            </a:r>
            <a:r>
              <a:rPr lang="en-US" sz="7200" b="1" dirty="0" smtClean="0">
                <a:solidFill>
                  <a:srgbClr val="FFFF00"/>
                </a:solidFill>
              </a:rPr>
              <a:t>C</a:t>
            </a:r>
            <a:r>
              <a:rPr lang="en-US" sz="7200" b="1" cap="small" dirty="0" smtClean="0">
                <a:solidFill>
                  <a:srgbClr val="FFFF00"/>
                </a:solidFill>
              </a:rPr>
              <a:t>hrist Jesus</a:t>
            </a:r>
            <a:r>
              <a:rPr lang="en-US" sz="7200" b="1" dirty="0" smtClean="0">
                <a:solidFill>
                  <a:srgbClr val="FFFF00"/>
                </a:solidFill>
              </a:rPr>
              <a:t>?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990600"/>
          </a:xfrm>
        </p:spPr>
        <p:txBody>
          <a:bodyPr anchor="ctr"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</a:rPr>
              <a:t>Hebrews 3:1-6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-1"/>
            <a:ext cx="6048375" cy="414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3:1-6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holy brethren, partakers of the heavenly calling, consider the Apostle and High Priest of our confession, Christ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Jesus,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was faithful to Him who appointed Him, as Moses also was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faithful in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His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this One has been counted worthy of more glory than Moses, inasmuch as He who built the house has more honor than the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every house is built by someone, but He who built all things is God. </a:t>
            </a:r>
            <a:r>
              <a:rPr lang="en-US" sz="28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Moses indeed was faithful in all His house as a servant, for a testimony of those things which would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 spoken afterward,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but Christ as a Son over His own house, whose house we are if we hold fast the confidence and the rejoicing of the hope firm to the end.</a:t>
            </a:r>
          </a:p>
        </p:txBody>
      </p:sp>
    </p:spTree>
    <p:extLst>
      <p:ext uri="{BB962C8B-B14F-4D97-AF65-F5344CB8AC3E}">
        <p14:creationId xmlns:p14="http://schemas.microsoft.com/office/powerpoint/2010/main" val="12409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3:1-6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holy brethren, partakers of the heavenly calling, </a:t>
            </a:r>
            <a:r>
              <a:rPr lang="en-US" sz="2800" b="1" cap="sm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the Apostle and High Priest of our confession, Christ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was faithful to Him who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appointed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Him, as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Moses also was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 in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One has been counted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worthy of more glory than Moses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inasmuch as He who built the house has more honor than the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every house is built by someone, but He who built all things is God. </a:t>
            </a:r>
            <a:r>
              <a:rPr lang="en-US" sz="28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Moses indeed was faithful in all His house as a servant, for a testimony of those things which would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 spoken afterward,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but Christ as a Son over His own house, whose house we are if we hold fast the confidence and the rejoicing of the hope firm to the end.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2590800"/>
            <a:ext cx="182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Characteristics of Jesus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60198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Apostle (Messenger) of Our Confession</a:t>
            </a: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Jn. 12:48-50 </a:t>
            </a:r>
            <a:r>
              <a:rPr lang="en-US" dirty="0" smtClean="0">
                <a:solidFill>
                  <a:srgbClr val="FFFFFF"/>
                </a:solidFill>
              </a:rPr>
              <a:t>Jesus declared message given of God</a:t>
            </a: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Jn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smtClean="0">
                <a:solidFill>
                  <a:srgbClr val="FFFF00"/>
                </a:solidFill>
              </a:rPr>
              <a:t>17:8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Jesu</a:t>
            </a:r>
            <a:r>
              <a:rPr lang="en-US" dirty="0" smtClean="0">
                <a:solidFill>
                  <a:srgbClr val="FFFFFF"/>
                </a:solidFill>
              </a:rPr>
              <a:t>s was from Father &amp; gave words of Father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High </a:t>
            </a:r>
            <a:r>
              <a:rPr lang="en-US" b="1" dirty="0" smtClean="0">
                <a:solidFill>
                  <a:srgbClr val="FFFFFF"/>
                </a:solidFill>
              </a:rPr>
              <a:t>Priest of Our Confession</a:t>
            </a: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Heb. </a:t>
            </a:r>
            <a:r>
              <a:rPr lang="en-US" b="1" dirty="0" smtClean="0">
                <a:solidFill>
                  <a:srgbClr val="FFFF00"/>
                </a:solidFill>
              </a:rPr>
              <a:t>2:17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Jesus </a:t>
            </a:r>
            <a:r>
              <a:rPr lang="en-US" dirty="0" smtClean="0">
                <a:solidFill>
                  <a:srgbClr val="FFFFFF"/>
                </a:solidFill>
              </a:rPr>
              <a:t>is high priest </a:t>
            </a:r>
            <a:r>
              <a:rPr lang="en-US" dirty="0" smtClean="0">
                <a:solidFill>
                  <a:srgbClr val="FFFFFF"/>
                </a:solidFill>
              </a:rPr>
              <a:t>to offer for us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Heb. 4:14-15</a:t>
            </a:r>
            <a:r>
              <a:rPr lang="en-US" dirty="0" smtClean="0">
                <a:solidFill>
                  <a:srgbClr val="FFFFFF"/>
                </a:solidFill>
              </a:rPr>
              <a:t>	 Can sympathize with our </a:t>
            </a:r>
            <a:r>
              <a:rPr lang="en-US" dirty="0" smtClean="0">
                <a:solidFill>
                  <a:srgbClr val="FFFFFF"/>
                </a:solidFill>
              </a:rPr>
              <a:t>weaknesses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Faithful in All Things</a:t>
            </a: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Heb. </a:t>
            </a:r>
            <a:r>
              <a:rPr lang="en-US" b="1" dirty="0" smtClean="0">
                <a:solidFill>
                  <a:srgbClr val="FFFF00"/>
                </a:solidFill>
              </a:rPr>
              <a:t>5:7-9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Made </a:t>
            </a:r>
            <a:r>
              <a:rPr lang="en-US" dirty="0" smtClean="0">
                <a:solidFill>
                  <a:srgbClr val="FFFFFF"/>
                </a:solidFill>
              </a:rPr>
              <a:t>perfect in obedience; </a:t>
            </a:r>
            <a:r>
              <a:rPr lang="en-US" dirty="0" smtClean="0">
                <a:solidFill>
                  <a:srgbClr val="FFFFFF"/>
                </a:solidFill>
              </a:rPr>
              <a:t>totally faithful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Phil. </a:t>
            </a:r>
            <a:r>
              <a:rPr lang="en-US" b="1" dirty="0" smtClean="0">
                <a:solidFill>
                  <a:srgbClr val="FFFF00"/>
                </a:solidFill>
              </a:rPr>
              <a:t>2:5-8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Humbled </a:t>
            </a:r>
            <a:r>
              <a:rPr lang="en-US" dirty="0" smtClean="0">
                <a:solidFill>
                  <a:srgbClr val="FFFFFF"/>
                </a:solidFill>
              </a:rPr>
              <a:t>Himself, obedient even to cross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Worthy of More Honor &amp; Glory than Moses</a:t>
            </a: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2 Cor. </a:t>
            </a:r>
            <a:r>
              <a:rPr lang="en-US" b="1" dirty="0" smtClean="0">
                <a:solidFill>
                  <a:srgbClr val="FFFF00"/>
                </a:solidFill>
              </a:rPr>
              <a:t>3:12-16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Glory of Moses surpassed by Christ</a:t>
            </a:r>
          </a:p>
          <a:p>
            <a:pPr lvl="1"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Phil. 2:9-11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6553200"/>
            <a:ext cx="20574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62484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Heb. 1:1-4</a:t>
            </a:r>
            <a:endParaRPr lang="en-US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2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3:1-6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holy brethren, partakers of the heavenly calling, </a:t>
            </a:r>
            <a:r>
              <a:rPr lang="en-US" sz="2800" b="1" cap="sm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the Apostle and High Priest of our confession, Christ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Him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appointed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Him, as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Moses also was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faithful in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His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One has been counted worthy of more glory than Moses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inasmuch as He who built the house has more honor than the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every house is built by someone, but He who built all things is God. </a:t>
            </a:r>
            <a:r>
              <a:rPr lang="en-US" sz="28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Moses indeed was faithful in all His house as a servant, for a testimony of those things which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spoken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afterward,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Christ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 over His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own house,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whose house we are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if we hold fast the confidence and the rejoicing of the hope firm to the end.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6028765"/>
            <a:ext cx="30076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23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3:1-6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holy brethren, partakers of the heavenly calling, </a:t>
            </a:r>
            <a:r>
              <a:rPr lang="en-US" sz="2800" b="1" cap="sm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the Apostle and High Priest of our confession, Christ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faithful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Him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appointed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Him, as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Moses also was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faithful in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 His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this One has been counted worthy of more glory than Moses, inasmuch as He who built the house has more honor than the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 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every house is built by someone, but He who built all things is God. </a:t>
            </a:r>
            <a:r>
              <a:rPr lang="en-US" sz="28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Moses indeed was faithful in all His house as a servant, for a testimony of those things which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spoken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afterward,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Christ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 over His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own house,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whose house we are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cap="all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we hold fast the confidence and the rejoicing of the hope firm to the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522259" y="5638800"/>
            <a:ext cx="475129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6028765"/>
            <a:ext cx="30076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16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Characteristics of House of Jesus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Hold Fast Our Confidence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Rom. 11:22</a:t>
            </a:r>
            <a:r>
              <a:rPr lang="en-US" dirty="0" smtClean="0">
                <a:solidFill>
                  <a:srgbClr val="FFFFFF"/>
                </a:solidFill>
              </a:rPr>
              <a:t>	Goodness on us if continue in God’s way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Heb. </a:t>
            </a:r>
            <a:r>
              <a:rPr lang="en-US" b="1" dirty="0" smtClean="0">
                <a:solidFill>
                  <a:srgbClr val="FFFF00"/>
                </a:solidFill>
              </a:rPr>
              <a:t>4:14 </a:t>
            </a:r>
            <a:r>
              <a:rPr lang="en-US" sz="2700" dirty="0" smtClean="0">
                <a:solidFill>
                  <a:srgbClr val="FFFFFF"/>
                </a:solidFill>
              </a:rPr>
              <a:t>Confidence comes by seeing greatness of Christ</a:t>
            </a:r>
            <a:endParaRPr lang="en-US" sz="2700" dirty="0" smtClean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Heb. 10:19-23 </a:t>
            </a:r>
            <a:r>
              <a:rPr lang="en-US" sz="2700" dirty="0" smtClean="0">
                <a:solidFill>
                  <a:srgbClr val="FFFFFF"/>
                </a:solidFill>
              </a:rPr>
              <a:t>Sacrifice of Christ urges our continuance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Heb. 10:35-39 </a:t>
            </a:r>
            <a:r>
              <a:rPr lang="en-US" sz="2700" dirty="0" smtClean="0">
                <a:solidFill>
                  <a:srgbClr val="FFFFFF"/>
                </a:solidFill>
              </a:rPr>
              <a:t>Demands boldness, patience &amp; persistence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Hold Fast the Rejoicing of Our Hope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Rom. 5:1-2</a:t>
            </a:r>
            <a:r>
              <a:rPr lang="en-US" dirty="0" smtClean="0">
                <a:solidFill>
                  <a:srgbClr val="FFFFFF"/>
                </a:solidFill>
              </a:rPr>
              <a:t>	Rejoice in hope by entry found in Christ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Rom. 5:10-11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2700" b="1" dirty="0" smtClean="0">
                <a:solidFill>
                  <a:srgbClr val="FFCCFF"/>
                </a:solidFill>
              </a:rPr>
              <a:t>Cause:</a:t>
            </a:r>
            <a:r>
              <a:rPr lang="en-US" sz="2700" dirty="0" smtClean="0">
                <a:solidFill>
                  <a:srgbClr val="FFFFFF"/>
                </a:solidFill>
              </a:rPr>
              <a:t> change from enemies to reconciled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Phil. 3:20-21</a:t>
            </a:r>
            <a:r>
              <a:rPr lang="en-US" dirty="0" smtClean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J</a:t>
            </a:r>
            <a:r>
              <a:rPr lang="en-US" dirty="0" smtClean="0">
                <a:solidFill>
                  <a:srgbClr val="FFFFFF"/>
                </a:solidFill>
              </a:rPr>
              <a:t>oy </a:t>
            </a:r>
            <a:r>
              <a:rPr lang="en-US" dirty="0" smtClean="0">
                <a:solidFill>
                  <a:srgbClr val="FFFFFF"/>
                </a:solidFill>
              </a:rPr>
              <a:t>urged later based </a:t>
            </a:r>
            <a:r>
              <a:rPr lang="en-US" dirty="0" smtClean="0">
                <a:solidFill>
                  <a:srgbClr val="FFFFFF"/>
                </a:solidFill>
              </a:rPr>
              <a:t>on hope in </a:t>
            </a:r>
            <a:r>
              <a:rPr lang="en-US" dirty="0" smtClean="0">
                <a:solidFill>
                  <a:srgbClr val="FFFFFF"/>
                </a:solidFill>
              </a:rPr>
              <a:t>Christ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Firm unto the End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99FF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Heb. 3:12-14</a:t>
            </a:r>
            <a:r>
              <a:rPr lang="en-US" dirty="0" smtClean="0">
                <a:solidFill>
                  <a:srgbClr val="FFFFFF"/>
                </a:solidFill>
              </a:rPr>
              <a:t>	Must hold confidence firm to end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Are we showing characteristics of Jesus’ house?</a:t>
            </a:r>
          </a:p>
        </p:txBody>
      </p:sp>
    </p:spTree>
    <p:extLst>
      <p:ext uri="{BB962C8B-B14F-4D97-AF65-F5344CB8AC3E}">
        <p14:creationId xmlns:p14="http://schemas.microsoft.com/office/powerpoint/2010/main" val="172053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52327</TotalTime>
  <Words>181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Have You Considered Christ Jesus?</vt:lpstr>
      <vt:lpstr>Hebrews 3:1-6</vt:lpstr>
      <vt:lpstr>Hebrews 3:1-6</vt:lpstr>
      <vt:lpstr>Characteristics of Jesus</vt:lpstr>
      <vt:lpstr>Hebrews 3:1-6</vt:lpstr>
      <vt:lpstr>Hebrews 3:1-6</vt:lpstr>
      <vt:lpstr>Characteristics of House of Jesus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Jesus</dc:title>
  <dc:creator>Harry</dc:creator>
  <cp:lastModifiedBy>Harry</cp:lastModifiedBy>
  <cp:revision>25</cp:revision>
  <dcterms:created xsi:type="dcterms:W3CDTF">2012-03-24T16:24:38Z</dcterms:created>
  <dcterms:modified xsi:type="dcterms:W3CDTF">2016-07-31T11:46:43Z</dcterms:modified>
</cp:coreProperties>
</file>