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sldIdLst>
    <p:sldId id="257" r:id="rId2"/>
    <p:sldId id="289" r:id="rId3"/>
    <p:sldId id="286" r:id="rId4"/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66"/>
    <a:srgbClr val="3C2814"/>
    <a:srgbClr val="6B4723"/>
    <a:srgbClr val="000000"/>
    <a:srgbClr val="003366"/>
    <a:srgbClr val="002346"/>
    <a:srgbClr val="FFFFCC"/>
    <a:srgbClr val="FF99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2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83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1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831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831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831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653AA4-2552-4543-B5B5-742812EE9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0AC1A-8B77-4C69-BA49-B2568DCDC2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8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4978A-E6BF-49E5-A437-99B269FE88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0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D664A-77D8-4B55-93CC-CB3560970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9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5DD74-E9D5-42E9-981E-CB4FE99E84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1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81797-0502-4546-9335-441EE8C82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5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79ED6-C783-4133-B57B-0996ABB372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0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E4D9C-8C72-4ABA-B19F-00AA17D6AB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1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90CA2-08FC-4694-BF2B-1AA07B30F3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3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27635-12AF-4F5E-A85D-B827B41B4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6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540DB-F487-4467-8261-81120B372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1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B4723"/>
            </a:gs>
            <a:gs pos="50000">
              <a:srgbClr val="3C2814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728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8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8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8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8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8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28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29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9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729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729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2C5E8784-039A-4B59-A8C2-A7004755798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4191000"/>
          </a:xfrm>
          <a:effectLst/>
        </p:spPr>
        <p:txBody>
          <a:bodyPr/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Word,</a:t>
            </a:r>
            <a:b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 World</a:t>
            </a:r>
            <a:b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Believers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  <a:effectLst/>
        </p:spPr>
        <p:txBody>
          <a:bodyPr/>
          <a:lstStyle/>
          <a:p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17:14-23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17:14-23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533400"/>
            <a:ext cx="9067800" cy="6538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800" b="1" baseline="30000" dirty="0">
                <a:solidFill>
                  <a:srgbClr val="FFFF66"/>
                </a:solidFill>
              </a:rPr>
              <a:t>14</a:t>
            </a:r>
            <a:r>
              <a:rPr lang="en-US" sz="2800" dirty="0"/>
              <a:t> I have given them Your word; and the world has hated them because they are not of the world, just as I am not of </a:t>
            </a:r>
            <a:r>
              <a:rPr lang="en-US" sz="2800" dirty="0" smtClean="0"/>
              <a:t>the world. </a:t>
            </a:r>
            <a:r>
              <a:rPr lang="en-US" sz="2800" b="1" baseline="30000" dirty="0" smtClean="0">
                <a:solidFill>
                  <a:srgbClr val="FFFF66"/>
                </a:solidFill>
              </a:rPr>
              <a:t>15</a:t>
            </a:r>
            <a:r>
              <a:rPr lang="en-US" sz="2800" dirty="0"/>
              <a:t> I do not pray that You should take them out of the world, but that You should keep them from the </a:t>
            </a:r>
            <a:r>
              <a:rPr lang="en-US" sz="2800" dirty="0" smtClean="0"/>
              <a:t>evil one. </a:t>
            </a:r>
            <a:r>
              <a:rPr lang="en-US" sz="2800" b="1" baseline="30000" dirty="0" smtClean="0">
                <a:solidFill>
                  <a:srgbClr val="FFFF66"/>
                </a:solidFill>
              </a:rPr>
              <a:t>16</a:t>
            </a:r>
            <a:r>
              <a:rPr lang="en-US" sz="2800" dirty="0"/>
              <a:t> They are not of the world, just as I am not of </a:t>
            </a:r>
            <a:r>
              <a:rPr lang="en-US" sz="2800" dirty="0" smtClean="0"/>
              <a:t>the world. </a:t>
            </a:r>
            <a:r>
              <a:rPr lang="en-US" sz="2800" b="1" baseline="30000" dirty="0" smtClean="0">
                <a:solidFill>
                  <a:srgbClr val="FFFF66"/>
                </a:solidFill>
              </a:rPr>
              <a:t>17</a:t>
            </a:r>
            <a:r>
              <a:rPr lang="en-US" sz="2800" dirty="0"/>
              <a:t> Sanctify them by Your truth. Your word is truth. </a:t>
            </a:r>
            <a:r>
              <a:rPr lang="en-US" sz="2800" b="1" baseline="30000" dirty="0">
                <a:solidFill>
                  <a:srgbClr val="FFFF66"/>
                </a:solidFill>
              </a:rPr>
              <a:t>18</a:t>
            </a:r>
            <a:r>
              <a:rPr lang="en-US" sz="2800" dirty="0"/>
              <a:t> As You sent Me into </a:t>
            </a:r>
            <a:r>
              <a:rPr lang="en-US" sz="2800" dirty="0" smtClean="0"/>
              <a:t>the world, I </a:t>
            </a:r>
            <a:r>
              <a:rPr lang="en-US" sz="2800" dirty="0"/>
              <a:t>also have sent them into </a:t>
            </a:r>
            <a:r>
              <a:rPr lang="en-US" sz="2800" dirty="0" smtClean="0"/>
              <a:t>the world. </a:t>
            </a:r>
            <a:r>
              <a:rPr lang="en-US" sz="2800" b="1" baseline="30000" dirty="0" smtClean="0">
                <a:solidFill>
                  <a:srgbClr val="FFFF66"/>
                </a:solidFill>
              </a:rPr>
              <a:t>19</a:t>
            </a:r>
            <a:r>
              <a:rPr lang="en-US" sz="2800" dirty="0" smtClean="0"/>
              <a:t>And </a:t>
            </a:r>
            <a:r>
              <a:rPr lang="en-US" sz="2800" dirty="0"/>
              <a:t>for their sakes I sanctify Myself, that they also may be sanctified by the </a:t>
            </a:r>
            <a:r>
              <a:rPr lang="en-US" sz="2800" dirty="0" smtClean="0"/>
              <a:t>truth.</a:t>
            </a:r>
            <a:r>
              <a:rPr lang="en-US" sz="2800" b="1" dirty="0"/>
              <a:t> </a:t>
            </a:r>
            <a:r>
              <a:rPr lang="en-US" sz="2800" b="1" baseline="30000" dirty="0" smtClean="0">
                <a:solidFill>
                  <a:srgbClr val="FFFF66"/>
                </a:solidFill>
              </a:rPr>
              <a:t>20</a:t>
            </a:r>
            <a:r>
              <a:rPr lang="en-US" sz="2800" dirty="0"/>
              <a:t> “I do not pray for these alone, but also for those </a:t>
            </a:r>
            <a:r>
              <a:rPr lang="en-US" sz="2800" dirty="0" smtClean="0"/>
              <a:t>who will believe in </a:t>
            </a:r>
            <a:r>
              <a:rPr lang="en-US" sz="2800" dirty="0"/>
              <a:t>Me through </a:t>
            </a:r>
            <a:r>
              <a:rPr lang="en-US" sz="2800" dirty="0" smtClean="0"/>
              <a:t>their word; </a:t>
            </a:r>
            <a:r>
              <a:rPr lang="en-US" sz="2800" b="1" baseline="30000" dirty="0" smtClean="0">
                <a:solidFill>
                  <a:srgbClr val="FFFF66"/>
                </a:solidFill>
              </a:rPr>
              <a:t>21</a:t>
            </a:r>
            <a:r>
              <a:rPr lang="en-US" sz="2800" dirty="0"/>
              <a:t> that they all may be one, as You, Father, </a:t>
            </a:r>
            <a:r>
              <a:rPr lang="en-US" sz="2800" i="1" dirty="0"/>
              <a:t>are</a:t>
            </a:r>
            <a:r>
              <a:rPr lang="en-US" sz="2800" dirty="0"/>
              <a:t> in Me, and I in You; that they also may be one in Us, that the world may believe that You sent Me. </a:t>
            </a:r>
            <a:r>
              <a:rPr lang="en-US" sz="2800" b="1" baseline="30000" dirty="0">
                <a:solidFill>
                  <a:srgbClr val="FFFF66"/>
                </a:solidFill>
              </a:rPr>
              <a:t>22</a:t>
            </a:r>
            <a:r>
              <a:rPr lang="en-US" sz="2800" dirty="0"/>
              <a:t> And the glory which You gave Me I have given them, that they may be one just as We are one: </a:t>
            </a:r>
            <a:r>
              <a:rPr lang="en-US" sz="2800" b="1" baseline="30000" dirty="0">
                <a:solidFill>
                  <a:srgbClr val="FFFF66"/>
                </a:solidFill>
              </a:rPr>
              <a:t>23</a:t>
            </a:r>
            <a:r>
              <a:rPr lang="en-US" sz="2800" dirty="0"/>
              <a:t> I in them, and You in Me; that they may be made perfect in one, and that the world may know that You have sent Me, and have loved them as You have loved Me.</a:t>
            </a:r>
          </a:p>
        </p:txBody>
      </p:sp>
    </p:spTree>
    <p:extLst>
      <p:ext uri="{BB962C8B-B14F-4D97-AF65-F5344CB8AC3E}">
        <p14:creationId xmlns:p14="http://schemas.microsoft.com/office/powerpoint/2010/main" val="3089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Word: Its Sanctifying Power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30725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>
                <a:effectLst/>
              </a:rPr>
              <a:t>Truth (the word) is means by which Christ sanctifies disciples to His purpose</a:t>
            </a:r>
          </a:p>
          <a:p>
            <a:pPr lvl="1"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b="1" dirty="0">
                <a:solidFill>
                  <a:srgbClr val="FFFF66"/>
                </a:solidFill>
                <a:effectLst/>
              </a:rPr>
              <a:t>John 15:3</a:t>
            </a:r>
          </a:p>
          <a:p>
            <a:pPr lvl="1"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b="1" dirty="0">
                <a:solidFill>
                  <a:srgbClr val="FFFF66"/>
                </a:solidFill>
                <a:effectLst/>
              </a:rPr>
              <a:t>Ephesians 5:26</a:t>
            </a:r>
          </a:p>
          <a:p>
            <a:pPr lvl="1"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b="1" dirty="0">
                <a:solidFill>
                  <a:srgbClr val="FFFF66"/>
                </a:solidFill>
                <a:effectLst/>
              </a:rPr>
              <a:t>1 Peter 1:22-25</a:t>
            </a:r>
            <a:endParaRPr lang="en-US" sz="3200" b="1" dirty="0">
              <a:effectLst/>
            </a:endParaRP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>
                <a:effectLst/>
              </a:rPr>
              <a:t>Accomplished as the word comes to dwell within (</a:t>
            </a:r>
            <a:r>
              <a:rPr lang="en-US" sz="3600" b="1" dirty="0">
                <a:solidFill>
                  <a:srgbClr val="FFFF66"/>
                </a:solidFill>
                <a:effectLst/>
              </a:rPr>
              <a:t>Col. 3:16</a:t>
            </a:r>
            <a:r>
              <a:rPr lang="en-US" sz="3600" dirty="0">
                <a:effectLst/>
              </a:rPr>
              <a:t>)</a:t>
            </a: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>
                <a:effectLst/>
              </a:rPr>
              <a:t>Creates new man from truth (</a:t>
            </a:r>
            <a:r>
              <a:rPr lang="en-US" sz="3600" b="1" dirty="0">
                <a:solidFill>
                  <a:srgbClr val="FFFF66"/>
                </a:solidFill>
                <a:effectLst/>
              </a:rPr>
              <a:t>Eph. 4:20-24</a:t>
            </a:r>
            <a:r>
              <a:rPr lang="en-US" sz="3600" dirty="0">
                <a:effectLst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World: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Its Opposition to Right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530725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hated Christ because He was holy</a:t>
            </a:r>
          </a:p>
          <a:p>
            <a:pPr lvl="1"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3:19-21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disciples live according to the word, the world hates them because of difference</a:t>
            </a:r>
          </a:p>
          <a:p>
            <a:pPr lvl="1"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15:18-19</a:t>
            </a:r>
          </a:p>
          <a:p>
            <a:pPr lvl="1"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3:13</a:t>
            </a:r>
          </a:p>
          <a:p>
            <a:pPr lvl="1"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4:12-19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reaction sign of evil (</a:t>
            </a: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6:26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Believers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Their Unity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Christ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839200" cy="5638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disciples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world because of living by word,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draw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closer to brethren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1:27-30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1:2-7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Thessalonians 1:3-5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benefit to faithfulness in suffering (</a:t>
            </a: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10:32-36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benefit to unity in joint suffering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of </a:t>
            </a:r>
            <a:r>
              <a:rPr lang="en-US" sz="3200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marriages </a:t>
            </a:r>
            <a:r>
              <a:rPr lang="en-US" sz="3200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families</a:t>
            </a:r>
            <a:endParaRPr lang="en-US" sz="3200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SzPct val="100000"/>
              <a:buFont typeface="Wingdings" pitchFamily="2" charset="2"/>
              <a:buChar char="§"/>
            </a:pPr>
            <a:r>
              <a:rPr lang="en-US" sz="3200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of churches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3" autoUpdateAnimBg="0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2848</TotalTime>
  <Words>163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Orbit</vt:lpstr>
      <vt:lpstr>The Word, The World &amp; Believers</vt:lpstr>
      <vt:lpstr>John 17:14-23</vt:lpstr>
      <vt:lpstr>Word: Its Sanctifying Power</vt:lpstr>
      <vt:lpstr>World: Its Opposition to Right</vt:lpstr>
      <vt:lpstr>Believers: Their Unity in Christ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32</cp:revision>
  <dcterms:created xsi:type="dcterms:W3CDTF">2001-07-15T02:29:27Z</dcterms:created>
  <dcterms:modified xsi:type="dcterms:W3CDTF">2016-08-21T12:14:31Z</dcterms:modified>
</cp:coreProperties>
</file>