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 id="263" r:id="rId7"/>
    <p:sldId id="261" r:id="rId8"/>
    <p:sldId id="264" r:id="rId9"/>
    <p:sldId id="265" r:id="rId10"/>
    <p:sldId id="266" r:id="rId11"/>
    <p:sldId id="267" r:id="rId12"/>
    <p:sldId id="268" r:id="rId13"/>
    <p:sldId id="270"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p:scale>
          <a:sx n="87" d="100"/>
          <a:sy n="87" d="100"/>
        </p:scale>
        <p:origin x="-440"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8E98F5-7552-4E5F-8AB6-A8C5947B26B8}"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118479363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E98F5-7552-4E5F-8AB6-A8C5947B26B8}"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125575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E98F5-7552-4E5F-8AB6-A8C5947B26B8}"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565759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E98F5-7552-4E5F-8AB6-A8C5947B26B8}"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47412-BB77-456C-B4C2-11C5EF3025F8}"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97924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E98F5-7552-4E5F-8AB6-A8C5947B26B8}"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2834477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68E98F5-7552-4E5F-8AB6-A8C5947B26B8}" type="datetimeFigureOut">
              <a:rPr lang="en-US" smtClean="0"/>
              <a:t>9/3/2016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3833329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68E98F5-7552-4E5F-8AB6-A8C5947B26B8}" type="datetimeFigureOut">
              <a:rPr lang="en-US" smtClean="0"/>
              <a:t>9/3/2016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1473660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8E98F5-7552-4E5F-8AB6-A8C5947B26B8}"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3193385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8E98F5-7552-4E5F-8AB6-A8C5947B26B8}"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52141875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8E98F5-7552-4E5F-8AB6-A8C5947B26B8}"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144293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E98F5-7552-4E5F-8AB6-A8C5947B26B8}"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15132402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8E98F5-7552-4E5F-8AB6-A8C5947B26B8}"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788919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8E98F5-7552-4E5F-8AB6-A8C5947B26B8}" type="datetimeFigureOut">
              <a:rPr lang="en-US" smtClean="0"/>
              <a:t>9/3/2016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148807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8E98F5-7552-4E5F-8AB6-A8C5947B26B8}" type="datetimeFigureOut">
              <a:rPr lang="en-US" smtClean="0"/>
              <a:t>9/3/2016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995095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68E98F5-7552-4E5F-8AB6-A8C5947B26B8}" type="datetimeFigureOut">
              <a:rPr lang="en-US" smtClean="0"/>
              <a:t>9/3/2016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27244119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E98F5-7552-4E5F-8AB6-A8C5947B26B8}"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20002941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E98F5-7552-4E5F-8AB6-A8C5947B26B8}"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47412-BB77-456C-B4C2-11C5EF3025F8}" type="slidenum">
              <a:rPr lang="en-US" smtClean="0"/>
              <a:t>‹#›</a:t>
            </a:fld>
            <a:endParaRPr lang="en-US"/>
          </a:p>
        </p:txBody>
      </p:sp>
    </p:spTree>
    <p:extLst>
      <p:ext uri="{BB962C8B-B14F-4D97-AF65-F5344CB8AC3E}">
        <p14:creationId xmlns:p14="http://schemas.microsoft.com/office/powerpoint/2010/main" val="128642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68E98F5-7552-4E5F-8AB6-A8C5947B26B8}" type="datetimeFigureOut">
              <a:rPr lang="en-US" smtClean="0"/>
              <a:t>9/3/2016</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C847412-BB77-456C-B4C2-11C5EF3025F8}" type="slidenum">
              <a:rPr lang="en-US" smtClean="0"/>
              <a:t>‹#›</a:t>
            </a:fld>
            <a:endParaRPr lang="en-US"/>
          </a:p>
        </p:txBody>
      </p:sp>
    </p:spTree>
    <p:extLst>
      <p:ext uri="{BB962C8B-B14F-4D97-AF65-F5344CB8AC3E}">
        <p14:creationId xmlns:p14="http://schemas.microsoft.com/office/powerpoint/2010/main" val="1110635468"/>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5658" y="1023867"/>
            <a:ext cx="9564914" cy="3349641"/>
          </a:xfrm>
        </p:spPr>
        <p:txBody>
          <a:bodyPr>
            <a:normAutofit/>
          </a:bodyPr>
          <a:lstStyle/>
          <a:p>
            <a:pPr algn="ctr"/>
            <a:r>
              <a:rPr lang="en-US" sz="6000" dirty="0" smtClean="0"/>
              <a:t>A Generation arose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92567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Israel Crosses Jordon to inhabit the land</a:t>
            </a:r>
          </a:p>
        </p:txBody>
      </p:sp>
      <p:sp>
        <p:nvSpPr>
          <p:cNvPr id="3" name="Content Placeholder 2"/>
          <p:cNvSpPr>
            <a:spLocks noGrp="1"/>
          </p:cNvSpPr>
          <p:nvPr>
            <p:ph sz="quarter" idx="13"/>
          </p:nvPr>
        </p:nvSpPr>
        <p:spPr/>
        <p:txBody>
          <a:bodyPr>
            <a:normAutofit/>
          </a:bodyPr>
          <a:lstStyle/>
          <a:p>
            <a:r>
              <a:rPr lang="en-US" sz="3200" dirty="0" smtClean="0"/>
              <a:t>Joshua leads the people in battle for the land of promise</a:t>
            </a:r>
          </a:p>
          <a:p>
            <a:r>
              <a:rPr lang="en-US" sz="3200" dirty="0" smtClean="0"/>
              <a:t>Battle of Jericho sets the theme</a:t>
            </a:r>
            <a:endParaRPr lang="en-US" sz="3200" dirty="0"/>
          </a:p>
        </p:txBody>
      </p:sp>
    </p:spTree>
    <p:extLst>
      <p:ext uri="{BB962C8B-B14F-4D97-AF65-F5344CB8AC3E}">
        <p14:creationId xmlns:p14="http://schemas.microsoft.com/office/powerpoint/2010/main" val="284803599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Joshua dies</a:t>
            </a:r>
            <a:endParaRPr lang="en-US" dirty="0">
              <a:solidFill>
                <a:srgbClr val="FF0000"/>
              </a:solidFill>
            </a:endParaRPr>
          </a:p>
        </p:txBody>
      </p:sp>
      <p:sp>
        <p:nvSpPr>
          <p:cNvPr id="3" name="Content Placeholder 2"/>
          <p:cNvSpPr>
            <a:spLocks noGrp="1"/>
          </p:cNvSpPr>
          <p:nvPr>
            <p:ph sz="quarter" idx="13"/>
          </p:nvPr>
        </p:nvSpPr>
        <p:spPr/>
        <p:txBody>
          <a:bodyPr>
            <a:normAutofit/>
          </a:bodyPr>
          <a:lstStyle/>
          <a:p>
            <a:r>
              <a:rPr lang="en-US" sz="2400" dirty="0"/>
              <a:t>Jos </a:t>
            </a:r>
            <a:r>
              <a:rPr lang="en-US" sz="2400" dirty="0" smtClean="0"/>
              <a:t>24:29-31</a:t>
            </a:r>
            <a:endParaRPr lang="en-US" sz="2400" dirty="0"/>
          </a:p>
          <a:p>
            <a:r>
              <a:rPr lang="en-US" sz="2400" dirty="0"/>
              <a:t>29 Now it came to pass after these things that Joshua the son of Nun, the servant of the Lord, died, being one hundred and ten years </a:t>
            </a:r>
            <a:r>
              <a:rPr lang="en-US" sz="2400" dirty="0" smtClean="0"/>
              <a:t>old</a:t>
            </a:r>
            <a:endParaRPr lang="en-US" sz="2400" dirty="0"/>
          </a:p>
          <a:p>
            <a:r>
              <a:rPr lang="en-US" sz="2400" dirty="0"/>
              <a:t>31 Israel served the Lord all the days of Joshua, and all the days of the elders who outlived Joshua, </a:t>
            </a:r>
            <a:r>
              <a:rPr lang="en-US" sz="2400" dirty="0">
                <a:solidFill>
                  <a:srgbClr val="FF0000"/>
                </a:solidFill>
              </a:rPr>
              <a:t>who had known all the works of the Lord which He had done for Israel.</a:t>
            </a:r>
          </a:p>
        </p:txBody>
      </p:sp>
    </p:spTree>
    <p:extLst>
      <p:ext uri="{BB962C8B-B14F-4D97-AF65-F5344CB8AC3E}">
        <p14:creationId xmlns:p14="http://schemas.microsoft.com/office/powerpoint/2010/main" val="74570526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 generation arose!</a:t>
            </a:r>
            <a:endParaRPr lang="en-US" dirty="0">
              <a:solidFill>
                <a:srgbClr val="FF0000"/>
              </a:solidFill>
            </a:endParaRPr>
          </a:p>
        </p:txBody>
      </p:sp>
      <p:sp>
        <p:nvSpPr>
          <p:cNvPr id="3" name="Content Placeholder 2"/>
          <p:cNvSpPr>
            <a:spLocks noGrp="1"/>
          </p:cNvSpPr>
          <p:nvPr>
            <p:ph sz="quarter" idx="13"/>
          </p:nvPr>
        </p:nvSpPr>
        <p:spPr/>
        <p:txBody>
          <a:bodyPr/>
          <a:lstStyle/>
          <a:p>
            <a:r>
              <a:rPr lang="en-US" sz="2800" dirty="0"/>
              <a:t>Jud 26:10 </a:t>
            </a:r>
          </a:p>
          <a:p>
            <a:r>
              <a:rPr lang="en-US" sz="2800" dirty="0"/>
              <a:t>10 When all that generation had been gathered to their fathers, another generation arose after them who did not know the Lord nor the work which He had done for Israel</a:t>
            </a:r>
          </a:p>
          <a:p>
            <a:endParaRPr lang="en-US" dirty="0"/>
          </a:p>
        </p:txBody>
      </p:sp>
    </p:spTree>
    <p:extLst>
      <p:ext uri="{BB962C8B-B14F-4D97-AF65-F5344CB8AC3E}">
        <p14:creationId xmlns:p14="http://schemas.microsoft.com/office/powerpoint/2010/main" val="129337344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We must continue to know and serve </a:t>
            </a:r>
            <a:br>
              <a:rPr lang="en-US" dirty="0" smtClean="0">
                <a:solidFill>
                  <a:srgbClr val="FF0000"/>
                </a:solidFill>
              </a:rPr>
            </a:br>
            <a:r>
              <a:rPr lang="en-US" dirty="0" smtClean="0">
                <a:solidFill>
                  <a:srgbClr val="FF0000"/>
                </a:solidFill>
              </a:rPr>
              <a:t>the lord</a:t>
            </a:r>
            <a:endParaRPr lang="en-US" dirty="0">
              <a:solidFill>
                <a:srgbClr val="FF0000"/>
              </a:solidFill>
            </a:endParaRPr>
          </a:p>
        </p:txBody>
      </p:sp>
      <p:sp>
        <p:nvSpPr>
          <p:cNvPr id="3" name="Content Placeholder 2"/>
          <p:cNvSpPr>
            <a:spLocks noGrp="1"/>
          </p:cNvSpPr>
          <p:nvPr>
            <p:ph sz="quarter" idx="13"/>
          </p:nvPr>
        </p:nvSpPr>
        <p:spPr>
          <a:xfrm>
            <a:off x="913774" y="2367092"/>
            <a:ext cx="10363826" cy="4171594"/>
          </a:xfrm>
        </p:spPr>
        <p:txBody>
          <a:bodyPr>
            <a:normAutofit/>
          </a:bodyPr>
          <a:lstStyle/>
          <a:p>
            <a:r>
              <a:rPr lang="en-US" sz="2400" b="1" i="1" dirty="0" smtClean="0"/>
              <a:t>The old must teach the young</a:t>
            </a:r>
          </a:p>
          <a:p>
            <a:pPr lvl="1"/>
            <a:r>
              <a:rPr lang="en-US" sz="2400" dirty="0" smtClean="0"/>
              <a:t>Drill bible knowledge</a:t>
            </a:r>
          </a:p>
          <a:p>
            <a:pPr lvl="1"/>
            <a:r>
              <a:rPr lang="en-US" sz="2400" dirty="0" smtClean="0"/>
              <a:t>keep doctrinal issues fresh</a:t>
            </a:r>
          </a:p>
          <a:p>
            <a:r>
              <a:rPr lang="en-US" sz="2400" b="1" i="1" dirty="0" smtClean="0"/>
              <a:t>Prepare our young</a:t>
            </a:r>
          </a:p>
          <a:p>
            <a:pPr lvl="1"/>
            <a:r>
              <a:rPr lang="en-US" sz="2400" dirty="0" smtClean="0"/>
              <a:t>Preachers</a:t>
            </a:r>
          </a:p>
          <a:p>
            <a:pPr lvl="1"/>
            <a:r>
              <a:rPr lang="en-US" sz="2400" dirty="0" smtClean="0"/>
              <a:t>Elders</a:t>
            </a:r>
          </a:p>
          <a:p>
            <a:pPr lvl="1"/>
            <a:r>
              <a:rPr lang="en-US" sz="2400" dirty="0" smtClean="0"/>
              <a:t>Wives</a:t>
            </a:r>
          </a:p>
          <a:p>
            <a:pPr lvl="1"/>
            <a:r>
              <a:rPr lang="en-US" sz="2400" dirty="0" smtClean="0"/>
              <a:t>Teachers</a:t>
            </a:r>
          </a:p>
          <a:p>
            <a:pPr marL="457200" lvl="1" indent="0">
              <a:buNone/>
            </a:pPr>
            <a:endParaRPr lang="en-US" sz="2400" dirty="0" smtClean="0"/>
          </a:p>
          <a:p>
            <a:endParaRPr lang="en-US" dirty="0" smtClean="0"/>
          </a:p>
          <a:p>
            <a:endParaRPr lang="en-US" dirty="0" smtClean="0"/>
          </a:p>
        </p:txBody>
      </p:sp>
    </p:spTree>
    <p:extLst>
      <p:ext uri="{BB962C8B-B14F-4D97-AF65-F5344CB8AC3E}">
        <p14:creationId xmlns:p14="http://schemas.microsoft.com/office/powerpoint/2010/main" val="36861798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We cant let a generation arise that knows not god</a:t>
            </a:r>
            <a:endParaRPr lang="en-US" dirty="0">
              <a:solidFill>
                <a:srgbClr val="FF0000"/>
              </a:solidFill>
            </a:endParaRPr>
          </a:p>
        </p:txBody>
      </p:sp>
      <p:sp>
        <p:nvSpPr>
          <p:cNvPr id="3" name="Content Placeholder 2"/>
          <p:cNvSpPr>
            <a:spLocks noGrp="1"/>
          </p:cNvSpPr>
          <p:nvPr>
            <p:ph sz="quarter" idx="13"/>
          </p:nvPr>
        </p:nvSpPr>
        <p:spPr>
          <a:xfrm>
            <a:off x="820057" y="2367092"/>
            <a:ext cx="10457543" cy="4135308"/>
          </a:xfrm>
        </p:spPr>
        <p:txBody>
          <a:bodyPr>
            <a:noAutofit/>
          </a:bodyPr>
          <a:lstStyle/>
          <a:p>
            <a:r>
              <a:rPr lang="en-US" sz="2400" dirty="0"/>
              <a:t>Jos </a:t>
            </a:r>
            <a:r>
              <a:rPr lang="en-US" sz="2400" dirty="0" smtClean="0"/>
              <a:t>24:14-15</a:t>
            </a:r>
            <a:endParaRPr lang="en-US" sz="2400" dirty="0"/>
          </a:p>
          <a:p>
            <a:r>
              <a:rPr lang="en-US" sz="2400" dirty="0"/>
              <a:t>14 " Now therefore, fear the Lord, serve Him in sincerity and in truth, and put away the gods which your fathers served on the other side of the River and in Egypt. Serve the Lord! 15 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p:txBody>
      </p:sp>
    </p:spTree>
    <p:extLst>
      <p:ext uri="{BB962C8B-B14F-4D97-AF65-F5344CB8AC3E}">
        <p14:creationId xmlns:p14="http://schemas.microsoft.com/office/powerpoint/2010/main" val="379732358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endParaRPr lang="en-US" dirty="0"/>
          </a:p>
        </p:txBody>
      </p:sp>
      <p:sp>
        <p:nvSpPr>
          <p:cNvPr id="3" name="Content Placeholder 2"/>
          <p:cNvSpPr>
            <a:spLocks noGrp="1"/>
          </p:cNvSpPr>
          <p:nvPr>
            <p:ph sz="quarter" idx="13"/>
          </p:nvPr>
        </p:nvSpPr>
        <p:spPr>
          <a:xfrm>
            <a:off x="1494971" y="569066"/>
            <a:ext cx="9935027" cy="5655156"/>
          </a:xfrm>
        </p:spPr>
        <p:txBody>
          <a:bodyPr>
            <a:normAutofit/>
          </a:bodyPr>
          <a:lstStyle/>
          <a:p>
            <a:r>
              <a:rPr lang="en-US" sz="3200" dirty="0">
                <a:solidFill>
                  <a:srgbClr val="FF0000"/>
                </a:solidFill>
              </a:rPr>
              <a:t>Jud 26:10 </a:t>
            </a:r>
            <a:endParaRPr lang="en-US" sz="3200" dirty="0" smtClean="0">
              <a:solidFill>
                <a:srgbClr val="FF0000"/>
              </a:solidFill>
            </a:endParaRPr>
          </a:p>
          <a:p>
            <a:endParaRPr lang="en-US" sz="3200" dirty="0"/>
          </a:p>
          <a:p>
            <a:r>
              <a:rPr lang="en-US" sz="3200" dirty="0"/>
              <a:t>10 When all that generation had been gathered to their fathers, another generation arose after them who did not know the Lord nor the work which He had done for Israel</a:t>
            </a:r>
          </a:p>
          <a:p>
            <a:pPr marL="0" indent="0">
              <a:buNone/>
            </a:pPr>
            <a:endParaRPr lang="en-US" dirty="0"/>
          </a:p>
          <a:p>
            <a:endParaRPr lang="en-US" dirty="0"/>
          </a:p>
        </p:txBody>
      </p:sp>
    </p:spTree>
    <p:extLst>
      <p:ext uri="{BB962C8B-B14F-4D97-AF65-F5344CB8AC3E}">
        <p14:creationId xmlns:p14="http://schemas.microsoft.com/office/powerpoint/2010/main" val="79282419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FF0000"/>
                </a:solidFill>
              </a:rPr>
              <a:t>Joshua a leader</a:t>
            </a:r>
            <a:endParaRPr lang="en-US" sz="4800" dirty="0">
              <a:solidFill>
                <a:srgbClr val="FF0000"/>
              </a:solidFill>
            </a:endParaRPr>
          </a:p>
        </p:txBody>
      </p:sp>
      <p:sp>
        <p:nvSpPr>
          <p:cNvPr id="3" name="Content Placeholder 2"/>
          <p:cNvSpPr>
            <a:spLocks noGrp="1"/>
          </p:cNvSpPr>
          <p:nvPr>
            <p:ph sz="quarter" idx="13"/>
          </p:nvPr>
        </p:nvSpPr>
        <p:spPr/>
        <p:txBody>
          <a:bodyPr/>
          <a:lstStyle/>
          <a:p>
            <a:r>
              <a:rPr lang="en-US" sz="2400" dirty="0"/>
              <a:t>Exo 17:9</a:t>
            </a:r>
          </a:p>
          <a:p>
            <a:r>
              <a:rPr lang="en-US" sz="2400" dirty="0"/>
              <a:t>9 And Moses said to Joshua, " Choose us some men and go out, fight with Amalek. Tomorrow I will stand on the top of the hill with the rod of God in my hand." 10 So Joshua did as Moses said to him, and fought with Amalek</a:t>
            </a:r>
          </a:p>
          <a:p>
            <a:r>
              <a:rPr lang="en-US" sz="2400" dirty="0"/>
              <a:t>13 So Joshua defeated Amalek and his people with the edge of the sword.</a:t>
            </a:r>
          </a:p>
          <a:p>
            <a:pPr marL="0" indent="0">
              <a:buNone/>
            </a:pPr>
            <a:endParaRPr lang="en-US" dirty="0"/>
          </a:p>
        </p:txBody>
      </p:sp>
    </p:spTree>
    <p:extLst>
      <p:ext uri="{BB962C8B-B14F-4D97-AF65-F5344CB8AC3E}">
        <p14:creationId xmlns:p14="http://schemas.microsoft.com/office/powerpoint/2010/main" val="424244137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Among the spies sent into the land</a:t>
            </a:r>
            <a:r>
              <a:rPr lang="en-US" dirty="0" smtClean="0"/>
              <a:t/>
            </a:r>
            <a:br>
              <a:rPr lang="en-US" dirty="0" smtClean="0"/>
            </a:br>
            <a:endParaRPr lang="en-US" dirty="0"/>
          </a:p>
        </p:txBody>
      </p:sp>
      <p:sp>
        <p:nvSpPr>
          <p:cNvPr id="3" name="Content Placeholder 2"/>
          <p:cNvSpPr>
            <a:spLocks noGrp="1"/>
          </p:cNvSpPr>
          <p:nvPr>
            <p:ph sz="quarter" idx="13"/>
          </p:nvPr>
        </p:nvSpPr>
        <p:spPr>
          <a:xfrm>
            <a:off x="921032" y="1661887"/>
            <a:ext cx="10363826" cy="4861422"/>
          </a:xfrm>
        </p:spPr>
        <p:txBody>
          <a:bodyPr/>
          <a:lstStyle/>
          <a:p>
            <a:pPr marL="0" indent="0">
              <a:buNone/>
            </a:pPr>
            <a:endParaRPr lang="en-US" dirty="0"/>
          </a:p>
        </p:txBody>
      </p:sp>
      <p:sp>
        <p:nvSpPr>
          <p:cNvPr id="4" name="Rectangle 3"/>
          <p:cNvSpPr/>
          <p:nvPr/>
        </p:nvSpPr>
        <p:spPr>
          <a:xfrm>
            <a:off x="1168399" y="3035174"/>
            <a:ext cx="9354457" cy="3488134"/>
          </a:xfrm>
          <a:prstGeom prst="rect">
            <a:avLst/>
          </a:prstGeom>
        </p:spPr>
        <p:txBody>
          <a:bodyPr wrap="square">
            <a:spAutoFit/>
          </a:bodyPr>
          <a:lstStyle/>
          <a:p>
            <a:pPr>
              <a:lnSpc>
                <a:spcPct val="107000"/>
              </a:lnSpc>
              <a:spcAft>
                <a:spcPts val="800"/>
              </a:spcAft>
            </a:pP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Numbers 13 </a:t>
            </a:r>
          </a:p>
          <a:p>
            <a:pPr>
              <a:lnSpc>
                <a:spcPct val="107000"/>
              </a:lnSpc>
              <a:spcAft>
                <a:spcPts val="800"/>
              </a:spcAft>
            </a:pP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And there we saw the giants, the sons of </a:t>
            </a:r>
            <a:r>
              <a:rPr lang="en-US" sz="4000" dirty="0" err="1" smtClean="0">
                <a:effectLst/>
                <a:latin typeface="Calibri" panose="020F0502020204030204" pitchFamily="34" charset="0"/>
                <a:ea typeface="Calibri" panose="020F0502020204030204" pitchFamily="34" charset="0"/>
                <a:cs typeface="Times New Roman" panose="02020603050405020304" pitchFamily="18" charset="0"/>
              </a:rPr>
              <a:t>Anak</a:t>
            </a: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 which come of the </a:t>
            </a:r>
            <a:r>
              <a:rPr lang="en-US" sz="4000" dirty="0" err="1" smtClean="0">
                <a:effectLst/>
                <a:latin typeface="Calibri" panose="020F0502020204030204" pitchFamily="34" charset="0"/>
                <a:ea typeface="Calibri" panose="020F0502020204030204" pitchFamily="34" charset="0"/>
                <a:cs typeface="Times New Roman" panose="02020603050405020304" pitchFamily="18" charset="0"/>
              </a:rPr>
              <a:t>giants:and</a:t>
            </a: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 we were in our own sight as grasshoppers, and so we were in their sight.</a:t>
            </a:r>
          </a:p>
        </p:txBody>
      </p:sp>
    </p:spTree>
    <p:extLst>
      <p:ext uri="{BB962C8B-B14F-4D97-AF65-F5344CB8AC3E}">
        <p14:creationId xmlns:p14="http://schemas.microsoft.com/office/powerpoint/2010/main" val="132388164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60" y="59717"/>
            <a:ext cx="10364451" cy="1596177"/>
          </a:xfrm>
        </p:spPr>
        <p:txBody>
          <a:bodyPr/>
          <a:lstStyle/>
          <a:p>
            <a:r>
              <a:rPr lang="en-US" dirty="0" smtClean="0">
                <a:solidFill>
                  <a:srgbClr val="FF0000"/>
                </a:solidFill>
              </a:rPr>
              <a:t>Joshua and </a:t>
            </a:r>
            <a:r>
              <a:rPr lang="en-US" dirty="0" err="1" smtClean="0">
                <a:solidFill>
                  <a:srgbClr val="FF0000"/>
                </a:solidFill>
              </a:rPr>
              <a:t>caleb</a:t>
            </a:r>
            <a:r>
              <a:rPr lang="en-US" dirty="0" smtClean="0">
                <a:solidFill>
                  <a:srgbClr val="FF0000"/>
                </a:solidFill>
              </a:rPr>
              <a:t> outraged</a:t>
            </a:r>
            <a:endParaRPr lang="en-US" dirty="0">
              <a:solidFill>
                <a:srgbClr val="FF0000"/>
              </a:solidFill>
            </a:endParaRPr>
          </a:p>
        </p:txBody>
      </p:sp>
      <p:sp>
        <p:nvSpPr>
          <p:cNvPr id="3" name="Content Placeholder 2"/>
          <p:cNvSpPr>
            <a:spLocks noGrp="1"/>
          </p:cNvSpPr>
          <p:nvPr>
            <p:ph sz="quarter" idx="13"/>
          </p:nvPr>
        </p:nvSpPr>
        <p:spPr>
          <a:xfrm>
            <a:off x="1117600" y="1779263"/>
            <a:ext cx="10167258" cy="4730394"/>
          </a:xfrm>
        </p:spPr>
        <p:txBody>
          <a:bodyPr>
            <a:noAutofit/>
          </a:bodyPr>
          <a:lstStyle/>
          <a:p>
            <a:r>
              <a:rPr lang="en-US" sz="2800" dirty="0"/>
              <a:t>Numbers 14:6</a:t>
            </a:r>
          </a:p>
          <a:p>
            <a:r>
              <a:rPr lang="en-US" sz="2800" dirty="0"/>
              <a:t>6 But Joshua the son of Nun and Caleb the son of </a:t>
            </a:r>
            <a:r>
              <a:rPr lang="en-US" sz="2800" dirty="0" err="1"/>
              <a:t>Jephunneh</a:t>
            </a:r>
            <a:r>
              <a:rPr lang="en-US" sz="2800" dirty="0"/>
              <a:t>, who were among those who had spied out the land, tore their clothes; 7 and they spoke to all the congregation of the children of Israel, </a:t>
            </a:r>
            <a:r>
              <a:rPr lang="en-US" sz="2800" dirty="0" err="1"/>
              <a:t>saying:"The</a:t>
            </a:r>
            <a:r>
              <a:rPr lang="en-US" sz="2800" dirty="0"/>
              <a:t> land we passed through to spy out is an exceedingly good land. 8 If the Lord delights in us, then He will bring us into this land and give it to us, 'a land which flows with milk and honey</a:t>
            </a:r>
          </a:p>
        </p:txBody>
      </p:sp>
    </p:spTree>
    <p:extLst>
      <p:ext uri="{BB962C8B-B14F-4D97-AF65-F5344CB8AC3E}">
        <p14:creationId xmlns:p14="http://schemas.microsoft.com/office/powerpoint/2010/main" val="395362563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The Penalty for Israel's Rebellion</a:t>
            </a:r>
            <a:endParaRPr lang="en-US" dirty="0">
              <a:solidFill>
                <a:srgbClr val="FF0000"/>
              </a:solidFill>
            </a:endParaRPr>
          </a:p>
        </p:txBody>
      </p:sp>
      <p:sp>
        <p:nvSpPr>
          <p:cNvPr id="3" name="Content Placeholder 2"/>
          <p:cNvSpPr>
            <a:spLocks noGrp="1"/>
          </p:cNvSpPr>
          <p:nvPr>
            <p:ph sz="quarter" idx="13"/>
          </p:nvPr>
        </p:nvSpPr>
        <p:spPr>
          <a:xfrm>
            <a:off x="769257" y="1850571"/>
            <a:ext cx="10508343" cy="4673599"/>
          </a:xfrm>
        </p:spPr>
        <p:txBody>
          <a:bodyPr>
            <a:noAutofit/>
          </a:bodyPr>
          <a:lstStyle/>
          <a:p>
            <a:r>
              <a:rPr lang="en-US" sz="2400" dirty="0" err="1" smtClean="0"/>
              <a:t>Deu</a:t>
            </a:r>
            <a:r>
              <a:rPr lang="en-US" sz="2400" dirty="0" smtClean="0"/>
              <a:t> 1:34</a:t>
            </a:r>
            <a:endParaRPr lang="en-US" sz="2400" dirty="0"/>
          </a:p>
          <a:p>
            <a:r>
              <a:rPr lang="en-US" sz="2400" dirty="0"/>
              <a:t>34 "And the Lord heard the sound of your words, and was angry, and took an oath, saying, 35 'Surely not one of these men of this evil generation shall see that good land of which I swore to give to your fathers, 36 except Caleb the son of </a:t>
            </a:r>
            <a:r>
              <a:rPr lang="en-US" sz="2400" dirty="0" err="1"/>
              <a:t>Jephunneh</a:t>
            </a:r>
            <a:r>
              <a:rPr lang="en-US" sz="2400" dirty="0"/>
              <a:t>; he shall see it, and to him and his children I am giving the land on which he walked, because he wholly followed the Lord. ' 37 The Lord was also angry with me for your sakes, saying, "Even you shall not go in there. 38 Joshua the son of Nun, who stands before you, he shall go in there. Encourage him, for he shall cause Israel to inherit it.</a:t>
            </a:r>
          </a:p>
        </p:txBody>
      </p:sp>
    </p:spTree>
    <p:extLst>
      <p:ext uri="{BB962C8B-B14F-4D97-AF65-F5344CB8AC3E}">
        <p14:creationId xmlns:p14="http://schemas.microsoft.com/office/powerpoint/2010/main" val="71109216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Joshua to lead the people into the land</a:t>
            </a:r>
            <a:endParaRPr lang="en-US" dirty="0">
              <a:solidFill>
                <a:srgbClr val="FF0000"/>
              </a:solidFill>
            </a:endParaRPr>
          </a:p>
        </p:txBody>
      </p:sp>
      <p:sp>
        <p:nvSpPr>
          <p:cNvPr id="3" name="Content Placeholder 2"/>
          <p:cNvSpPr>
            <a:spLocks noGrp="1"/>
          </p:cNvSpPr>
          <p:nvPr>
            <p:ph sz="quarter" idx="13"/>
          </p:nvPr>
        </p:nvSpPr>
        <p:spPr/>
        <p:txBody>
          <a:bodyPr>
            <a:normAutofit/>
          </a:bodyPr>
          <a:lstStyle/>
          <a:p>
            <a:r>
              <a:rPr lang="en-US" sz="2800" dirty="0" err="1"/>
              <a:t>Deu</a:t>
            </a:r>
            <a:r>
              <a:rPr lang="en-US" sz="2800" dirty="0"/>
              <a:t> 31:4</a:t>
            </a:r>
          </a:p>
          <a:p>
            <a:r>
              <a:rPr lang="en-US" sz="2800" dirty="0"/>
              <a:t>7 Then Moses called Joshua and said to him in the sight of all Israel, "Be strong and of good courage, for you must go with this people to the land which the Lord has sworn to their fathers to give them, and you shall cause them to inherit it.</a:t>
            </a:r>
          </a:p>
        </p:txBody>
      </p:sp>
    </p:spTree>
    <p:extLst>
      <p:ext uri="{BB962C8B-B14F-4D97-AF65-F5344CB8AC3E}">
        <p14:creationId xmlns:p14="http://schemas.microsoft.com/office/powerpoint/2010/main" val="31634398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92500"/>
          </a:bodyPr>
          <a:lstStyle/>
          <a:p>
            <a:r>
              <a:rPr lang="en-US" sz="2800" dirty="0" err="1" smtClean="0"/>
              <a:t>Deu</a:t>
            </a:r>
            <a:r>
              <a:rPr lang="en-US" sz="2800" dirty="0" smtClean="0"/>
              <a:t> 31:22</a:t>
            </a:r>
          </a:p>
          <a:p>
            <a:r>
              <a:rPr lang="en-US" sz="2800" dirty="0" smtClean="0"/>
              <a:t>22 </a:t>
            </a:r>
            <a:r>
              <a:rPr lang="en-US" sz="2800" dirty="0"/>
              <a:t>Therefore Moses wrote this song the same day, and taught it to the children of Israel. 23 Then He inaugurated Joshua the son of Nun, and said, "Be strong and of good courage; for you shall bring the children of Israel into the land of which I swore to them, and I will be with you.</a:t>
            </a:r>
            <a:r>
              <a:rPr lang="en-US" dirty="0"/>
              <a:t>"</a:t>
            </a:r>
            <a:endParaRPr lang="en-US" dirty="0"/>
          </a:p>
        </p:txBody>
      </p:sp>
    </p:spTree>
    <p:extLst>
      <p:ext uri="{BB962C8B-B14F-4D97-AF65-F5344CB8AC3E}">
        <p14:creationId xmlns:p14="http://schemas.microsoft.com/office/powerpoint/2010/main" val="404478243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Death of </a:t>
            </a:r>
            <a:r>
              <a:rPr lang="en-US" dirty="0" err="1" smtClean="0">
                <a:solidFill>
                  <a:srgbClr val="FF0000"/>
                </a:solidFill>
              </a:rPr>
              <a:t>moses</a:t>
            </a:r>
            <a:endParaRPr lang="en-US" dirty="0">
              <a:solidFill>
                <a:srgbClr val="FF0000"/>
              </a:solidFill>
            </a:endParaRPr>
          </a:p>
        </p:txBody>
      </p:sp>
      <p:sp>
        <p:nvSpPr>
          <p:cNvPr id="3" name="Content Placeholder 2"/>
          <p:cNvSpPr>
            <a:spLocks noGrp="1"/>
          </p:cNvSpPr>
          <p:nvPr>
            <p:ph sz="quarter" idx="13"/>
          </p:nvPr>
        </p:nvSpPr>
        <p:spPr/>
        <p:txBody>
          <a:bodyPr>
            <a:normAutofit/>
          </a:bodyPr>
          <a:lstStyle/>
          <a:p>
            <a:r>
              <a:rPr lang="en-US" sz="2800" dirty="0"/>
              <a:t>Jos 1:2</a:t>
            </a:r>
          </a:p>
          <a:p>
            <a:r>
              <a:rPr lang="en-US" sz="2800" dirty="0"/>
              <a:t>2 " Moses My servant is dead. Now therefore, arise, go over this Jordan, you and all this people, to the land which I am giving to them—the children of Israel</a:t>
            </a:r>
          </a:p>
        </p:txBody>
      </p:sp>
    </p:spTree>
    <p:extLst>
      <p:ext uri="{BB962C8B-B14F-4D97-AF65-F5344CB8AC3E}">
        <p14:creationId xmlns:p14="http://schemas.microsoft.com/office/powerpoint/2010/main" val="285549823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1145</TotalTime>
  <Words>849</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Tw Cen MT</vt:lpstr>
      <vt:lpstr>Droplet</vt:lpstr>
      <vt:lpstr>A Generation arose </vt:lpstr>
      <vt:lpstr> </vt:lpstr>
      <vt:lpstr>Joshua a leader</vt:lpstr>
      <vt:lpstr>Among the spies sent into the land </vt:lpstr>
      <vt:lpstr>Joshua and caleb outraged</vt:lpstr>
      <vt:lpstr>The Penalty for Israel's Rebellion</vt:lpstr>
      <vt:lpstr>Joshua to lead the people into the land</vt:lpstr>
      <vt:lpstr>PowerPoint Presentation</vt:lpstr>
      <vt:lpstr>Death of moses</vt:lpstr>
      <vt:lpstr>Israel Crosses Jordon to inhabit the land</vt:lpstr>
      <vt:lpstr>Joshua dies</vt:lpstr>
      <vt:lpstr>A generation arose!</vt:lpstr>
      <vt:lpstr>We must continue to know and serve  the lord</vt:lpstr>
      <vt:lpstr>We cant let a generation arise that knows not god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Generation arose</dc:title>
  <dc:creator>Microsoft account</dc:creator>
  <cp:lastModifiedBy>Microsoft account</cp:lastModifiedBy>
  <cp:revision>15</cp:revision>
  <dcterms:created xsi:type="dcterms:W3CDTF">2016-09-03T19:37:06Z</dcterms:created>
  <dcterms:modified xsi:type="dcterms:W3CDTF">2016-09-04T14:42:20Z</dcterms:modified>
</cp:coreProperties>
</file>