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9854" autoAdjust="0"/>
  </p:normalViewPr>
  <p:slideViewPr>
    <p:cSldViewPr snapToGrid="0" snapToObjects="1">
      <p:cViewPr varScale="1">
        <p:scale>
          <a:sx n="72" d="100"/>
          <a:sy n="72" d="100"/>
        </p:scale>
        <p:origin x="13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48D62A-022F-E944-9140-7A5471D0B3D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62A-022F-E944-9140-7A5471D0B3D7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7CA-0712-0748-A787-A8905149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48D62A-022F-E944-9140-7A5471D0B3D7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FF47CA-0712-0748-A787-A8905149A9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8800" b="1" dirty="0">
                <a:latin typeface="Times New Roman"/>
                <a:cs typeface="Times New Roman"/>
              </a:rPr>
              <a:t>A Living Hope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5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lang="en-US" sz="5400" b="1" i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st</a:t>
            </a:r>
            <a:r>
              <a:rPr lang="en-US" sz="5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 Peter 1:3-5</a:t>
            </a:r>
          </a:p>
        </p:txBody>
      </p:sp>
    </p:spTree>
    <p:extLst>
      <p:ext uri="{BB962C8B-B14F-4D97-AF65-F5344CB8AC3E}">
        <p14:creationId xmlns:p14="http://schemas.microsoft.com/office/powerpoint/2010/main" val="170413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>
                <a:solidFill>
                  <a:srgbClr val="FFFF00"/>
                </a:solidFill>
                <a:latin typeface="Times New Roman"/>
                <a:cs typeface="Times New Roman"/>
              </a:rPr>
              <a:t> Peter 1:3-5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484" y="2510793"/>
            <a:ext cx="85363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3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 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Blessed </a:t>
            </a:r>
            <a:r>
              <a:rPr lang="en-US" sz="3200" i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be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 the God and Father of our Lord Jesus Christ, who according to His abundant mercy has begotten us again to a living hope through the resurrection of Jesus Christ from the dead, </a:t>
            </a:r>
            <a:r>
              <a:rPr lang="en-US" sz="3200" b="1" baseline="30000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4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 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to an inheritance incorruptible and undefiled and that does not fade away, reserved in heaven for you, </a:t>
            </a:r>
            <a:r>
              <a:rPr lang="en-US" sz="3200" b="1" baseline="30000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5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 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who are kept by the power of God through faith for salvation ready to be revealed in the last time.</a:t>
            </a:r>
          </a:p>
        </p:txBody>
      </p:sp>
    </p:spTree>
    <p:extLst>
      <p:ext uri="{BB962C8B-B14F-4D97-AF65-F5344CB8AC3E}">
        <p14:creationId xmlns:p14="http://schemas.microsoft.com/office/powerpoint/2010/main" val="393759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2244" y="-51605"/>
            <a:ext cx="700601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/>
                <a:cs typeface="Times New Roman"/>
              </a:rPr>
              <a:t>Factors of a Living Hope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60252" y="1218044"/>
            <a:ext cx="8883747" cy="56399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Source: Resurrection of Christ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accent4"/>
              </a:buClr>
              <a:buSzPct val="70000"/>
              <a:buFont typeface="Wingdings" charset="2"/>
              <a:buChar char="Ø"/>
            </a:pP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Eph. 1:19-21 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Manifests God’s power to benefit us</a:t>
            </a:r>
            <a:endParaRPr lang="en-US" sz="2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accent4"/>
              </a:buClr>
              <a:buSzPct val="70000"/>
              <a:buFont typeface="Wingdings" charset="2"/>
              <a:buChar char="Ø"/>
            </a:pP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Rom. 1:4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  <a:sym typeface="Wingdings"/>
              </a:rPr>
              <a:t>6:3-11 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  <a:sym typeface="Wingdings"/>
              </a:rPr>
              <a:t>Christ’s power &amp; our new life</a:t>
            </a:r>
            <a:endParaRPr lang="en-US" sz="2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accent4"/>
              </a:buClr>
              <a:buSzPct val="70000"/>
              <a:buFont typeface="Wingdings" charset="2"/>
              <a:buChar char="Ø"/>
            </a:pP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1 Cor. 15:12-20 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Jesus’ resurrection is central to gospel</a:t>
            </a:r>
            <a:endParaRPr lang="en-US" sz="2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Destination: Heavenly Home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accent4"/>
              </a:buClr>
              <a:buSzPct val="70000"/>
              <a:buFont typeface="Wingdings" charset="2"/>
              <a:buChar char="Ø"/>
            </a:pP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Heb. 6:19-20 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Our hope is anchor attached to throne</a:t>
            </a:r>
            <a:endParaRPr lang="en-US" sz="2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accent4"/>
              </a:buClr>
              <a:buSzPct val="70000"/>
              <a:buFont typeface="Wingdings" charset="2"/>
              <a:buChar char="Ø"/>
            </a:pP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Jn. 14:1-3 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Jesus promised prepared place where He is</a:t>
            </a:r>
            <a:endParaRPr lang="en-US" sz="2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accent4"/>
              </a:buClr>
              <a:buSzPct val="70000"/>
              <a:buFont typeface="Wingdings" charset="2"/>
              <a:buChar char="Ø"/>
            </a:pP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Rev. 21:1-5 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Heaven pictured as that place with God</a:t>
            </a:r>
            <a:endParaRPr lang="en-US" sz="32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Condition: Kept by Power of God in Faith to End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accent4"/>
              </a:buClr>
              <a:buSzPct val="70000"/>
              <a:buFont typeface="Wingdings" charset="2"/>
              <a:buChar char="Ø"/>
            </a:pP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Heb. 3:12-14 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If we hold confidence firm to the end</a:t>
            </a:r>
            <a:endParaRPr lang="en-US" sz="2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accent4"/>
              </a:buClr>
              <a:buSzPct val="70000"/>
              <a:buFont typeface="Wingdings" charset="2"/>
              <a:buChar char="Ø"/>
            </a:pP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Heb. 10:35-39 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Not cast away; believe to saving of soul</a:t>
            </a:r>
            <a:endParaRPr lang="en-US" sz="2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accent4"/>
              </a:buClr>
              <a:buSzPct val="70000"/>
              <a:buFont typeface="Wingdings" charset="2"/>
              <a:buChar char="Ø"/>
            </a:pPr>
            <a:r>
              <a:rPr lang="en-US" sz="2800" b="1" i="1" dirty="0">
                <a:solidFill>
                  <a:srgbClr val="800000"/>
                </a:solidFill>
                <a:latin typeface="Times New Roman"/>
                <a:cs typeface="Times New Roman"/>
              </a:rPr>
              <a:t>2 Pet. 3:14-18 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Grow &amp; beware of 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falling away</a:t>
            </a:r>
            <a:endParaRPr lang="en-US" sz="2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762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1316</TotalTime>
  <Words>129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Calisto MT</vt:lpstr>
      <vt:lpstr>Times New Roman</vt:lpstr>
      <vt:lpstr>Wingdings</vt:lpstr>
      <vt:lpstr>Genesis</vt:lpstr>
      <vt:lpstr>A Living Hope</vt:lpstr>
      <vt:lpstr>1st Peter 1:3-5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Living Hope</dc:title>
  <dc:creator>Harry Osborne</dc:creator>
  <cp:lastModifiedBy>John Osborne</cp:lastModifiedBy>
  <cp:revision>12</cp:revision>
  <dcterms:created xsi:type="dcterms:W3CDTF">2016-09-17T13:57:28Z</dcterms:created>
  <dcterms:modified xsi:type="dcterms:W3CDTF">2016-09-18T11:59:13Z</dcterms:modified>
</cp:coreProperties>
</file>