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24" autoAdjust="0"/>
  </p:normalViewPr>
  <p:slideViewPr>
    <p:cSldViewPr snapToGrid="0" snapToObjects="1">
      <p:cViewPr varScale="1">
        <p:scale>
          <a:sx n="68" d="100"/>
          <a:sy n="68" d="100"/>
        </p:scale>
        <p:origin x="144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B32F-47D4-4C4C-961D-2B54221FF7C8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n-ea"/>
                <a:cs typeface="+mn-cs"/>
              </a:defRPr>
            </a:lvl1pPr>
          </a:lstStyle>
          <a:p>
            <a:fld id="{F47EB32F-47D4-4C4C-961D-2B54221FF7C8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j-ea"/>
                <a:cs typeface="+mj-cs"/>
              </a:defRPr>
            </a:lvl1pPr>
          </a:lstStyle>
          <a:p>
            <a:fld id="{A80340E2-D600-D34E-82DE-C3E4D6798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Times New Roman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Times New Roman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B32F-47D4-4C4C-961D-2B54221FF7C8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F47EB32F-47D4-4C4C-961D-2B54221FF7C8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A80340E2-D600-D34E-82DE-C3E4D6798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B32F-47D4-4C4C-961D-2B54221FF7C8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n-ea"/>
                <a:cs typeface="+mn-cs"/>
              </a:defRPr>
            </a:lvl1pPr>
          </a:lstStyle>
          <a:p>
            <a:fld id="{F47EB32F-47D4-4C4C-961D-2B54221FF7C8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B32F-47D4-4C4C-961D-2B54221FF7C8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B32F-47D4-4C4C-961D-2B54221FF7C8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Times New Roman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B32F-47D4-4C4C-961D-2B54221FF7C8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B32F-47D4-4C4C-961D-2B54221FF7C8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B32F-47D4-4C4C-961D-2B54221FF7C8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B32F-47D4-4C4C-961D-2B54221FF7C8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B32F-47D4-4C4C-961D-2B54221FF7C8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40E2-D600-D34E-82DE-C3E4D6798F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n-ea"/>
                <a:cs typeface="+mn-cs"/>
              </a:defRPr>
            </a:lvl1pPr>
          </a:lstStyle>
          <a:p>
            <a:fld id="{F47EB32F-47D4-4C4C-961D-2B54221FF7C8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Times New Roman"/>
                <a:ea typeface="+mj-ea"/>
                <a:cs typeface="+mj-cs"/>
              </a:defRPr>
            </a:lvl1pPr>
          </a:lstStyle>
          <a:p>
            <a:fld id="{A80340E2-D600-D34E-82DE-C3E4D6798FF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Times New Roman"/>
              </a:defRPr>
            </a:lvl1pPr>
          </a:lstStyle>
          <a:p>
            <a:fld id="{F47EB32F-47D4-4C4C-961D-2B54221FF7C8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Times New Roman"/>
              </a:defRPr>
            </a:lvl1pPr>
          </a:lstStyle>
          <a:p>
            <a:fld id="{A80340E2-D600-D34E-82DE-C3E4D6798F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Times New Roman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Times New Roman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Times New Roman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Times New Roman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Times New Roman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Times New Roman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905" y="1"/>
            <a:ext cx="8672285" cy="3386666"/>
          </a:xfrm>
        </p:spPr>
        <p:txBody>
          <a:bodyPr anchor="ctr">
            <a:noAutofit/>
          </a:bodyPr>
          <a:lstStyle/>
          <a:p>
            <a:r>
              <a:rPr lang="en-US" sz="9600" b="1" dirty="0"/>
              <a:t>Steps of a Penitent Heart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6000" b="1" i="1" dirty="0">
                <a:solidFill>
                  <a:srgbClr val="000000"/>
                </a:solidFill>
              </a:rPr>
              <a:t>Psalm 51:6-10</a:t>
            </a:r>
          </a:p>
        </p:txBody>
      </p:sp>
    </p:spTree>
    <p:extLst>
      <p:ext uri="{BB962C8B-B14F-4D97-AF65-F5344CB8AC3E}">
        <p14:creationId xmlns:p14="http://schemas.microsoft.com/office/powerpoint/2010/main" val="270860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Psalm 51:6-10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334" y="1560286"/>
            <a:ext cx="8938381" cy="524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Behold, You desire truth in the inward parts,</a:t>
            </a:r>
          </a:p>
          <a:p>
            <a:pPr>
              <a:lnSpc>
                <a:spcPct val="95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	And in the hidden part You will make me to know</a:t>
            </a:r>
          </a:p>
          <a:p>
            <a:pPr>
              <a:lnSpc>
                <a:spcPct val="95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	wisdom.</a:t>
            </a:r>
          </a:p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rgbClr val="000000"/>
                </a:solidFill>
                <a:latin typeface="Times New Roman"/>
              </a:rPr>
              <a:t>7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Purge me with hyssop, and I shall be clean;</a:t>
            </a:r>
          </a:p>
          <a:p>
            <a:pPr>
              <a:lnSpc>
                <a:spcPct val="95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/>
              </a:rPr>
              <a:t>	Wash me, and I shall be whiter than snow.</a:t>
            </a:r>
          </a:p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rgbClr val="000000"/>
                </a:solidFill>
                <a:latin typeface="Times New Roman"/>
              </a:rPr>
              <a:t>8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Make me hear joy and gladness,</a:t>
            </a:r>
          </a:p>
          <a:p>
            <a:pPr>
              <a:lnSpc>
                <a:spcPct val="95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/>
              </a:rPr>
              <a:t>	That the bones You have broken may rejoice.</a:t>
            </a:r>
          </a:p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rgbClr val="000000"/>
                </a:solidFill>
                <a:latin typeface="Times New Roman"/>
              </a:rPr>
              <a:t>9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Hide Your face from my sins,</a:t>
            </a:r>
          </a:p>
          <a:p>
            <a:pPr>
              <a:lnSpc>
                <a:spcPct val="95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/>
              </a:rPr>
              <a:t>	And blot out all my iniquities.</a:t>
            </a:r>
          </a:p>
          <a:p>
            <a:pPr>
              <a:lnSpc>
                <a:spcPct val="95000"/>
              </a:lnSpc>
            </a:pPr>
            <a:r>
              <a:rPr lang="en-US" sz="3200" b="1" baseline="30000" dirty="0">
                <a:solidFill>
                  <a:srgbClr val="000000"/>
                </a:solidFill>
                <a:latin typeface="Times New Roman"/>
              </a:rPr>
              <a:t>10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Times New Roman"/>
              </a:rPr>
              <a:t>Create in me a clean heart, O God,</a:t>
            </a:r>
          </a:p>
          <a:p>
            <a:pPr>
              <a:lnSpc>
                <a:spcPct val="95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/>
              </a:rPr>
              <a:t>	And renew a steadfast spirit within me.</a:t>
            </a:r>
          </a:p>
        </p:txBody>
      </p:sp>
    </p:spTree>
    <p:extLst>
      <p:ext uri="{BB962C8B-B14F-4D97-AF65-F5344CB8AC3E}">
        <p14:creationId xmlns:p14="http://schemas.microsoft.com/office/powerpoint/2010/main" val="209270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8"/>
            <a:ext cx="8229600" cy="1143000"/>
          </a:xfrm>
        </p:spPr>
        <p:txBody>
          <a:bodyPr anchor="ctr"/>
          <a:lstStyle/>
          <a:p>
            <a:r>
              <a:rPr lang="en-US" b="1" dirty="0"/>
              <a:t>Steps of a Penitent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427238"/>
            <a:ext cx="8890000" cy="54307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sz="3200" dirty="0">
                <a:solidFill>
                  <a:srgbClr val="000000"/>
                </a:solidFill>
              </a:rPr>
              <a:t>Recognizing Our Guilt Due to Our Sin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70000"/>
              <a:buFont typeface="Wingdings" charset="2"/>
              <a:buChar char="§"/>
            </a:pPr>
            <a:r>
              <a:rPr lang="en-US" sz="2800" b="1" i="1" dirty="0">
                <a:solidFill>
                  <a:srgbClr val="800000"/>
                </a:solidFill>
              </a:rPr>
              <a:t>Psa. 51:3-4</a:t>
            </a:r>
            <a:r>
              <a:rPr lang="en-US" sz="2800" b="1" i="1" dirty="0">
                <a:solidFill>
                  <a:srgbClr val="000000"/>
                </a:solidFill>
              </a:rPr>
              <a:t>;</a:t>
            </a:r>
            <a:r>
              <a:rPr lang="en-US" sz="2800" b="1" i="1" dirty="0">
                <a:solidFill>
                  <a:srgbClr val="800000"/>
                </a:solidFill>
              </a:rPr>
              <a:t> 2 Sam. 24:10</a:t>
            </a:r>
            <a:r>
              <a:rPr lang="en-US" sz="2800" b="1" i="1" dirty="0">
                <a:solidFill>
                  <a:srgbClr val="000000"/>
                </a:solidFill>
              </a:rPr>
              <a:t>;</a:t>
            </a:r>
            <a:r>
              <a:rPr lang="en-US" sz="2800" b="1" i="1" dirty="0">
                <a:solidFill>
                  <a:srgbClr val="800000"/>
                </a:solidFill>
              </a:rPr>
              <a:t> Psa. 40:12  </a:t>
            </a:r>
            <a:r>
              <a:rPr lang="en-US" sz="2800" dirty="0">
                <a:solidFill>
                  <a:srgbClr val="000000"/>
                </a:solidFill>
              </a:rPr>
              <a:t>Must see our guilt</a:t>
            </a:r>
            <a:endParaRPr lang="en-US" sz="2800" b="1" i="1" dirty="0">
              <a:solidFill>
                <a:srgbClr val="800000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70000"/>
              <a:buFont typeface="Wingdings" charset="2"/>
              <a:buChar char="§"/>
            </a:pPr>
            <a:r>
              <a:rPr lang="en-US" sz="2800" b="1" i="1" dirty="0">
                <a:solidFill>
                  <a:srgbClr val="800000"/>
                </a:solidFill>
              </a:rPr>
              <a:t>Luke 15:17-19  </a:t>
            </a:r>
            <a:r>
              <a:rPr lang="en-US" sz="2800" dirty="0">
                <a:solidFill>
                  <a:srgbClr val="000000"/>
                </a:solidFill>
              </a:rPr>
              <a:t>Depth &amp; degradation of sin recognized</a:t>
            </a:r>
            <a:endParaRPr lang="en-US" sz="2800" b="1" i="1" dirty="0">
              <a:solidFill>
                <a:srgbClr val="800000"/>
              </a:solidFill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sz="3200" dirty="0">
                <a:solidFill>
                  <a:srgbClr val="000000"/>
                </a:solidFill>
              </a:rPr>
              <a:t>Seeing Hope of Future Joy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70000"/>
              <a:buFont typeface="Wingdings" charset="2"/>
              <a:buChar char="§"/>
            </a:pPr>
            <a:r>
              <a:rPr lang="en-US" sz="2800" b="1" i="1" dirty="0">
                <a:solidFill>
                  <a:srgbClr val="800000"/>
                </a:solidFill>
              </a:rPr>
              <a:t>Psa. 31:21-24  </a:t>
            </a:r>
            <a:r>
              <a:rPr lang="en-US" sz="2800" dirty="0">
                <a:solidFill>
                  <a:srgbClr val="000000"/>
                </a:solidFill>
              </a:rPr>
              <a:t>While seeing guilt, must see hope available</a:t>
            </a:r>
            <a:endParaRPr lang="en-US" sz="2800" b="1" i="1" dirty="0">
              <a:solidFill>
                <a:srgbClr val="800000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70000"/>
              <a:buFont typeface="Wingdings" charset="2"/>
              <a:buChar char="§"/>
            </a:pPr>
            <a:r>
              <a:rPr lang="en-US" sz="2800" b="1" i="1" dirty="0">
                <a:solidFill>
                  <a:srgbClr val="800000"/>
                </a:solidFill>
              </a:rPr>
              <a:t>Isa. 61:1-3  </a:t>
            </a:r>
            <a:r>
              <a:rPr lang="en-US" sz="2800" b="1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800" b="1" i="1" dirty="0">
                <a:solidFill>
                  <a:srgbClr val="800000"/>
                </a:solidFill>
                <a:sym typeface="Wingdings"/>
              </a:rPr>
              <a:t>  Luke 4:16-21  </a:t>
            </a:r>
            <a:r>
              <a:rPr lang="en-US" sz="2800" dirty="0">
                <a:solidFill>
                  <a:srgbClr val="000000"/>
                </a:solidFill>
                <a:sym typeface="Wingdings"/>
              </a:rPr>
              <a:t>Gospel is message of hope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sz="3200" dirty="0">
                <a:solidFill>
                  <a:srgbClr val="000000"/>
                </a:solidFill>
              </a:rPr>
              <a:t>Finding Forgiveness of Our Sin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70000"/>
              <a:buFont typeface="Wingdings" charset="2"/>
              <a:buChar char="§"/>
            </a:pPr>
            <a:r>
              <a:rPr lang="en-US" sz="2800" b="1" i="1" dirty="0">
                <a:solidFill>
                  <a:srgbClr val="800000"/>
                </a:solidFill>
              </a:rPr>
              <a:t>Psa. 51:2</a:t>
            </a:r>
            <a:r>
              <a:rPr lang="en-US" sz="2800" b="1" i="1" dirty="0">
                <a:solidFill>
                  <a:srgbClr val="000000"/>
                </a:solidFill>
              </a:rPr>
              <a:t>;</a:t>
            </a:r>
            <a:r>
              <a:rPr lang="en-US" sz="2800" b="1" i="1" dirty="0">
                <a:solidFill>
                  <a:srgbClr val="800000"/>
                </a:solidFill>
              </a:rPr>
              <a:t> 103:12  </a:t>
            </a:r>
            <a:r>
              <a:rPr lang="en-US" sz="2800" dirty="0">
                <a:solidFill>
                  <a:srgbClr val="000000"/>
                </a:solidFill>
              </a:rPr>
              <a:t>Must see absolute cleansing from sin</a:t>
            </a:r>
            <a:endParaRPr lang="en-US" sz="2800" b="1" i="1" dirty="0">
              <a:solidFill>
                <a:srgbClr val="800000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70000"/>
              <a:buFont typeface="Wingdings" charset="2"/>
              <a:buChar char="§"/>
            </a:pPr>
            <a:r>
              <a:rPr lang="en-US" sz="2800" b="1" i="1" dirty="0">
                <a:solidFill>
                  <a:srgbClr val="800000"/>
                </a:solidFill>
              </a:rPr>
              <a:t>Eph. 1:7 </a:t>
            </a:r>
            <a:r>
              <a:rPr lang="en-US" sz="2800" b="1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800" b="1" i="1" dirty="0">
                <a:solidFill>
                  <a:srgbClr val="800000"/>
                </a:solidFill>
                <a:sym typeface="Wingdings"/>
              </a:rPr>
              <a:t> 2:1-10  </a:t>
            </a:r>
            <a:r>
              <a:rPr lang="en-US" sz="2800" dirty="0">
                <a:solidFill>
                  <a:srgbClr val="000000"/>
                </a:solidFill>
                <a:sym typeface="Wingdings"/>
              </a:rPr>
              <a:t>Christ offers full reversal – death to life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800000"/>
              </a:buClr>
            </a:pPr>
            <a:r>
              <a:rPr lang="en-US" sz="3200" dirty="0">
                <a:solidFill>
                  <a:srgbClr val="000000"/>
                </a:solidFill>
              </a:rPr>
              <a:t>Seeking the Creation of a New Heart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70000"/>
              <a:buFont typeface="Wingdings" charset="2"/>
              <a:buChar char="§"/>
            </a:pPr>
            <a:r>
              <a:rPr lang="en-US" sz="2800" b="1" i="1" dirty="0">
                <a:solidFill>
                  <a:srgbClr val="800000"/>
                </a:solidFill>
              </a:rPr>
              <a:t>Psa. 51:10  </a:t>
            </a:r>
            <a:r>
              <a:rPr lang="en-US" sz="2800" dirty="0">
                <a:solidFill>
                  <a:srgbClr val="000000"/>
                </a:solidFill>
              </a:rPr>
              <a:t>“Create in me a clean heart, O God”</a:t>
            </a:r>
            <a:endParaRPr lang="en-US" sz="2800" b="1" i="1" dirty="0">
              <a:solidFill>
                <a:srgbClr val="800000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SzPct val="70000"/>
              <a:buFont typeface="Wingdings" charset="2"/>
              <a:buChar char="§"/>
            </a:pPr>
            <a:r>
              <a:rPr lang="en-US" sz="2800" b="1" i="1" dirty="0">
                <a:solidFill>
                  <a:srgbClr val="800000"/>
                </a:solidFill>
              </a:rPr>
              <a:t>Eph. 4:20-24</a:t>
            </a:r>
            <a:r>
              <a:rPr lang="en-US" sz="2800" b="1" i="1" dirty="0">
                <a:solidFill>
                  <a:srgbClr val="000000"/>
                </a:solidFill>
              </a:rPr>
              <a:t>;</a:t>
            </a:r>
            <a:r>
              <a:rPr lang="en-US" sz="2800" b="1" i="1" dirty="0">
                <a:solidFill>
                  <a:srgbClr val="800000"/>
                </a:solidFill>
              </a:rPr>
              <a:t> 2 Cor. 4:16  </a:t>
            </a:r>
            <a:r>
              <a:rPr lang="en-US" sz="2800" dirty="0">
                <a:solidFill>
                  <a:srgbClr val="000000"/>
                </a:solidFill>
              </a:rPr>
              <a:t>Renewal is from </a:t>
            </a:r>
            <a:r>
              <a:rPr lang="en-US" sz="2800">
                <a:solidFill>
                  <a:srgbClr val="000000"/>
                </a:solidFill>
              </a:rPr>
              <a:t>truth within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8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1321</TotalTime>
  <Words>136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Calisto MT</vt:lpstr>
      <vt:lpstr>Times New Roman</vt:lpstr>
      <vt:lpstr>Wingdings</vt:lpstr>
      <vt:lpstr>Precedent</vt:lpstr>
      <vt:lpstr>Steps of a Penitent Heart</vt:lpstr>
      <vt:lpstr>Psalm 51:6-10</vt:lpstr>
      <vt:lpstr>Steps of a Penitent Heart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of a Penitent Heart</dc:title>
  <dc:creator>Harry Osborne</dc:creator>
  <cp:lastModifiedBy>John Osborne</cp:lastModifiedBy>
  <cp:revision>12</cp:revision>
  <dcterms:created xsi:type="dcterms:W3CDTF">2016-09-17T14:21:47Z</dcterms:created>
  <dcterms:modified xsi:type="dcterms:W3CDTF">2016-09-18T12:29:38Z</dcterms:modified>
</cp:coreProperties>
</file>