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8" r:id="rId4"/>
    <p:sldId id="277" r:id="rId5"/>
    <p:sldId id="276" r:id="rId6"/>
    <p:sldId id="275" r:id="rId7"/>
    <p:sldId id="274" r:id="rId8"/>
    <p:sldId id="273" r:id="rId9"/>
    <p:sldId id="272" r:id="rId10"/>
    <p:sldId id="271" r:id="rId11"/>
    <p:sldId id="270" r:id="rId12"/>
    <p:sldId id="269" r:id="rId13"/>
    <p:sldId id="258" r:id="rId14"/>
    <p:sldId id="267" r:id="rId15"/>
    <p:sldId id="266" r:id="rId16"/>
    <p:sldId id="265" r:id="rId17"/>
    <p:sldId id="264" r:id="rId18"/>
    <p:sldId id="263" r:id="rId19"/>
    <p:sldId id="262" r:id="rId20"/>
    <p:sldId id="261" r:id="rId21"/>
    <p:sldId id="260" r:id="rId22"/>
    <p:sldId id="259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33"/>
    <a:srgbClr val="FFFF66"/>
    <a:srgbClr val="CC9900"/>
    <a:srgbClr val="C58A4F"/>
    <a:srgbClr val="260000"/>
    <a:srgbClr val="800000"/>
    <a:srgbClr val="36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7" autoAdjust="0"/>
    <p:restoredTop sz="94595" autoAdjust="0"/>
  </p:normalViewPr>
  <p:slideViewPr>
    <p:cSldViewPr snapToGrid="0" snapToObject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2B0-5A2D-DE48-840C-59D62BEE442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D7F-910A-9E44-A6B7-19401073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94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2B0-5A2D-DE48-840C-59D62BEE442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D7F-910A-9E44-A6B7-19401073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90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2B0-5A2D-DE48-840C-59D62BEE442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D7F-910A-9E44-A6B7-19401073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237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2B0-5A2D-DE48-840C-59D62BEE442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D7F-910A-9E44-A6B7-19401073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7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2B0-5A2D-DE48-840C-59D62BEE442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D7F-910A-9E44-A6B7-19401073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7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2B0-5A2D-DE48-840C-59D62BEE442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D7F-910A-9E44-A6B7-19401073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17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2B0-5A2D-DE48-840C-59D62BEE442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D7F-910A-9E44-A6B7-19401073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22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2B0-5A2D-DE48-840C-59D62BEE442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D7F-910A-9E44-A6B7-19401073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30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2B0-5A2D-DE48-840C-59D62BEE442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D7F-910A-9E44-A6B7-19401073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7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2B0-5A2D-DE48-840C-59D62BEE442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D7F-910A-9E44-A6B7-19401073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44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B22B0-5A2D-DE48-840C-59D62BEE4424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6DD7F-910A-9E44-A6B7-19401073F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4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50000">
              <a:srgbClr val="260000"/>
            </a:gs>
            <a:gs pos="100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fld id="{1A3B22B0-5A2D-DE48-840C-59D62BEE4424}" type="datetimeFigureOut">
              <a:rPr lang="en-US" smtClean="0"/>
              <a:pPr/>
              <a:t>10/16/2016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fld id="{D736DD7F-910A-9E44-A6B7-19401073FA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8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96900"/>
            <a:ext cx="9144000" cy="3003551"/>
          </a:xfrm>
        </p:spPr>
        <p:txBody>
          <a:bodyPr>
            <a:noAutofit/>
          </a:bodyPr>
          <a:lstStyle/>
          <a:p>
            <a:r>
              <a:rPr lang="en-US" sz="8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 Living in Youth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en-US" sz="4800" b="1" i="1" dirty="0">
                <a:solidFill>
                  <a:schemeClr val="bg1"/>
                </a:solidFill>
              </a:rPr>
              <a:t>Eccl. 11:9 - 12:1</a:t>
            </a:r>
          </a:p>
        </p:txBody>
      </p:sp>
    </p:spTree>
    <p:extLst>
      <p:ext uri="{BB962C8B-B14F-4D97-AF65-F5344CB8AC3E}">
        <p14:creationId xmlns:p14="http://schemas.microsoft.com/office/powerpoint/2010/main" val="2244002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not dwell on sorrows of the heart (</a:t>
            </a:r>
            <a:r>
              <a:rPr lang="en-US" sz="3000" b="1" i="1" dirty="0">
                <a:solidFill>
                  <a:srgbClr val="FFFF00"/>
                </a:solidFill>
              </a:rPr>
              <a:t>11:10a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15:13		Isa. 35:10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392975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not dwell on sorrows of the heart (</a:t>
            </a:r>
            <a:r>
              <a:rPr lang="en-US" sz="3000" b="1" i="1" dirty="0">
                <a:solidFill>
                  <a:srgbClr val="FFFF00"/>
                </a:solidFill>
              </a:rPr>
              <a:t>11:10a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15:13		Isa. 35:10			Heb. 12:14-15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2338510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not dwell on sorrows of the heart (</a:t>
            </a:r>
            <a:r>
              <a:rPr lang="en-US" sz="3000" b="1" i="1" dirty="0">
                <a:solidFill>
                  <a:srgbClr val="FFFF00"/>
                </a:solidFill>
              </a:rPr>
              <a:t>11:10a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15:13		Isa. 35:10			Heb. 12:14-15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Put away evil from your life (</a:t>
            </a:r>
            <a:r>
              <a:rPr lang="en-US" sz="3000" b="1" i="1" dirty="0">
                <a:solidFill>
                  <a:srgbClr val="FFFF00"/>
                </a:solidFill>
              </a:rPr>
              <a:t>11:10b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3630981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not dwell on sorrows of the heart (</a:t>
            </a:r>
            <a:r>
              <a:rPr lang="en-US" sz="3000" b="1" i="1" dirty="0">
                <a:solidFill>
                  <a:srgbClr val="FFFF00"/>
                </a:solidFill>
              </a:rPr>
              <a:t>11:10a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15:13		Isa. 35:10			Heb. 12:14-15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Put away evil from your life (</a:t>
            </a:r>
            <a:r>
              <a:rPr lang="en-US" sz="3000" b="1" i="1" dirty="0">
                <a:solidFill>
                  <a:srgbClr val="FFFF00"/>
                </a:solidFill>
              </a:rPr>
              <a:t>11:10b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Not "pain" as rendered in NASB &amp; ESV, but literal "evil"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262491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not dwell on sorrows of the heart (</a:t>
            </a:r>
            <a:r>
              <a:rPr lang="en-US" sz="3000" b="1" i="1" dirty="0">
                <a:solidFill>
                  <a:srgbClr val="FFFF00"/>
                </a:solidFill>
              </a:rPr>
              <a:t>11:10a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15:13		Isa. 35:10			Heb. 12:14-15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Put away evil from your life (</a:t>
            </a:r>
            <a:r>
              <a:rPr lang="en-US" sz="3000" b="1" i="1" dirty="0">
                <a:solidFill>
                  <a:srgbClr val="FFFF00"/>
                </a:solidFill>
              </a:rPr>
              <a:t>11:10b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Not "pain" as rendered in NASB &amp; ESV, but literal "evil"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Tim. 2:22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2214816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not dwell on sorrows of the heart (</a:t>
            </a:r>
            <a:r>
              <a:rPr lang="en-US" sz="3000" b="1" i="1" dirty="0">
                <a:solidFill>
                  <a:srgbClr val="FFFF00"/>
                </a:solidFill>
              </a:rPr>
              <a:t>11:10a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15:13		Isa. 35:10			Heb. 12:14-15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Put away evil from your life (</a:t>
            </a:r>
            <a:r>
              <a:rPr lang="en-US" sz="3000" b="1" i="1" dirty="0">
                <a:solidFill>
                  <a:srgbClr val="FFFF00"/>
                </a:solidFill>
              </a:rPr>
              <a:t>11:10b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Not "pain" as rendered in NASB &amp; ESV, but literal "evil"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Tim. 2:22		Psa. 119:9-11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4775094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not dwell on sorrows of the heart (</a:t>
            </a:r>
            <a:r>
              <a:rPr lang="en-US" sz="3000" b="1" i="1" dirty="0">
                <a:solidFill>
                  <a:srgbClr val="FFFF00"/>
                </a:solidFill>
              </a:rPr>
              <a:t>11:10a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15:13		Isa. 35:10			Heb. 12:14-15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Put away evil from your life (</a:t>
            </a:r>
            <a:r>
              <a:rPr lang="en-US" sz="3000" b="1" i="1" dirty="0">
                <a:solidFill>
                  <a:srgbClr val="FFFF00"/>
                </a:solidFill>
              </a:rPr>
              <a:t>11:10b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Not "pain" as rendered in NASB &amp; ESV, but literal "evil"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Tim. 2:22		Psa. 119:9-11		2 Chron. 34:1-3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401531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not dwell on sorrows of the heart (</a:t>
            </a:r>
            <a:r>
              <a:rPr lang="en-US" sz="3000" b="1" i="1" dirty="0">
                <a:solidFill>
                  <a:srgbClr val="FFFF00"/>
                </a:solidFill>
              </a:rPr>
              <a:t>11:10a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15:13		Isa. 35:10			Heb. 12:14-15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Put away evil from your life (</a:t>
            </a:r>
            <a:r>
              <a:rPr lang="en-US" sz="3000" b="1" i="1" dirty="0">
                <a:solidFill>
                  <a:srgbClr val="FFFF00"/>
                </a:solidFill>
              </a:rPr>
              <a:t>11:10b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Not "pain" as rendered in NASB &amp; ESV, but literal "evil"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Tim. 2:22		Psa. 119:9-11		2 Chron. 34:1-3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Accept that youth is only temporary (</a:t>
            </a:r>
            <a:r>
              <a:rPr lang="en-US" sz="3000" b="1" i="1" dirty="0">
                <a:solidFill>
                  <a:srgbClr val="FFFF00"/>
                </a:solidFill>
              </a:rPr>
              <a:t>11:10c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2044889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not dwell on sorrows of the heart (</a:t>
            </a:r>
            <a:r>
              <a:rPr lang="en-US" sz="3000" b="1" i="1" dirty="0">
                <a:solidFill>
                  <a:srgbClr val="FFFF00"/>
                </a:solidFill>
              </a:rPr>
              <a:t>11:10a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15:13		Isa. 35:10			Heb. 12:14-15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Put away evil from your life (</a:t>
            </a:r>
            <a:r>
              <a:rPr lang="en-US" sz="3000" b="1" i="1" dirty="0">
                <a:solidFill>
                  <a:srgbClr val="FFFF00"/>
                </a:solidFill>
              </a:rPr>
              <a:t>11:10b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Not "pain" as rendered in NASB &amp; ESV, but literal "evil"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Tim. 2:22		Psa. 119:9-11		2 Chron. 34:1-3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Accept that youth is only temporary (</a:t>
            </a:r>
            <a:r>
              <a:rPr lang="en-US" sz="3000" b="1" i="1" dirty="0">
                <a:solidFill>
                  <a:srgbClr val="FFFF00"/>
                </a:solidFill>
              </a:rPr>
              <a:t>11:10c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20:29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1802694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not dwell on sorrows of the heart (</a:t>
            </a:r>
            <a:r>
              <a:rPr lang="en-US" sz="3000" b="1" i="1" dirty="0">
                <a:solidFill>
                  <a:srgbClr val="FFFF00"/>
                </a:solidFill>
              </a:rPr>
              <a:t>11:10a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15:13		Isa. 35:10			Heb. 12:14-15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Put away evil from your life (</a:t>
            </a:r>
            <a:r>
              <a:rPr lang="en-US" sz="3000" b="1" i="1" dirty="0">
                <a:solidFill>
                  <a:srgbClr val="FFFF00"/>
                </a:solidFill>
              </a:rPr>
              <a:t>11:10b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Not "pain" as rendered in NASB &amp; ESV, but literal "evil"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Tim. 2:22		Psa. 119:9-11		2 Chron. 34:1-3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Accept that youth is only temporary (</a:t>
            </a:r>
            <a:r>
              <a:rPr lang="en-US" sz="3000" b="1" i="1" dirty="0">
                <a:solidFill>
                  <a:srgbClr val="FFFF00"/>
                </a:solidFill>
              </a:rPr>
              <a:t>11:10c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20:29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Remember Creator for purpose to whole life (</a:t>
            </a:r>
            <a:r>
              <a:rPr lang="en-US" sz="3000" b="1" i="1" dirty="0">
                <a:solidFill>
                  <a:srgbClr val="FFFF00"/>
                </a:solidFill>
              </a:rPr>
              <a:t>12:1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1733115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Ecclesiastes 11:9 - 12:1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762" y="1417638"/>
            <a:ext cx="904723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baseline="30000" dirty="0">
                <a:solidFill>
                  <a:schemeClr val="bg1"/>
                </a:solidFill>
                <a:latin typeface="Times New Roman"/>
              </a:rPr>
              <a:t>9</a:t>
            </a:r>
            <a:r>
              <a:rPr lang="en-US" sz="3100" b="1" dirty="0">
                <a:solidFill>
                  <a:schemeClr val="bg1"/>
                </a:solidFill>
                <a:latin typeface="Times New Roman"/>
              </a:rPr>
              <a:t> </a:t>
            </a:r>
            <a:r>
              <a:rPr lang="en-US" sz="3100" dirty="0">
                <a:solidFill>
                  <a:schemeClr val="bg1"/>
                </a:solidFill>
                <a:latin typeface="Times New Roman"/>
              </a:rPr>
              <a:t>Rejoice, O young man, in your youth, and let your heart cheer you in the days of your youth; walk in the ways of your heart, and in the sight of your eyes; but know</a:t>
            </a:r>
            <a:r>
              <a:rPr lang="en-US" sz="24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3100" dirty="0">
                <a:solidFill>
                  <a:schemeClr val="bg1"/>
                </a:solidFill>
                <a:latin typeface="Times New Roman"/>
              </a:rPr>
              <a:t>that</a:t>
            </a:r>
            <a:r>
              <a:rPr lang="en-US" sz="28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3100" dirty="0">
                <a:solidFill>
                  <a:schemeClr val="bg1"/>
                </a:solidFill>
                <a:latin typeface="Times New Roman"/>
              </a:rPr>
              <a:t>for</a:t>
            </a:r>
            <a:r>
              <a:rPr lang="en-US" sz="24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3100" dirty="0">
                <a:solidFill>
                  <a:schemeClr val="bg1"/>
                </a:solidFill>
                <a:latin typeface="Times New Roman"/>
              </a:rPr>
              <a:t>all</a:t>
            </a:r>
            <a:r>
              <a:rPr lang="en-US" sz="28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3100" dirty="0">
                <a:solidFill>
                  <a:schemeClr val="bg1"/>
                </a:solidFill>
                <a:latin typeface="Times New Roman"/>
              </a:rPr>
              <a:t>these</a:t>
            </a:r>
            <a:r>
              <a:rPr lang="en-US" sz="24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3100" dirty="0">
                <a:solidFill>
                  <a:schemeClr val="bg1"/>
                </a:solidFill>
                <a:latin typeface="Times New Roman"/>
              </a:rPr>
              <a:t>God</a:t>
            </a:r>
            <a:r>
              <a:rPr lang="en-US" sz="24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3100" dirty="0">
                <a:solidFill>
                  <a:schemeClr val="bg1"/>
                </a:solidFill>
                <a:latin typeface="Times New Roman"/>
              </a:rPr>
              <a:t>will</a:t>
            </a:r>
            <a:r>
              <a:rPr lang="en-US" sz="28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3100" dirty="0">
                <a:solidFill>
                  <a:schemeClr val="bg1"/>
                </a:solidFill>
                <a:latin typeface="Times New Roman"/>
              </a:rPr>
              <a:t>bring</a:t>
            </a:r>
            <a:r>
              <a:rPr lang="en-US" sz="24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3100" dirty="0">
                <a:solidFill>
                  <a:schemeClr val="bg1"/>
                </a:solidFill>
                <a:latin typeface="Times New Roman"/>
              </a:rPr>
              <a:t>you</a:t>
            </a:r>
            <a:r>
              <a:rPr lang="en-US" sz="24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3100" dirty="0">
                <a:solidFill>
                  <a:schemeClr val="bg1"/>
                </a:solidFill>
                <a:latin typeface="Times New Roman"/>
              </a:rPr>
              <a:t>into</a:t>
            </a:r>
            <a:r>
              <a:rPr lang="en-US" sz="24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3100" dirty="0">
                <a:solidFill>
                  <a:schemeClr val="bg1"/>
                </a:solidFill>
                <a:latin typeface="Times New Roman"/>
              </a:rPr>
              <a:t>judgment. </a:t>
            </a:r>
            <a:r>
              <a:rPr lang="en-US" sz="3100" b="1" baseline="30000" dirty="0">
                <a:solidFill>
                  <a:schemeClr val="bg1"/>
                </a:solidFill>
                <a:latin typeface="Times New Roman"/>
              </a:rPr>
              <a:t>10</a:t>
            </a:r>
            <a:r>
              <a:rPr lang="en-US" sz="3100" b="1" dirty="0">
                <a:solidFill>
                  <a:schemeClr val="bg1"/>
                </a:solidFill>
                <a:latin typeface="Times New Roman"/>
              </a:rPr>
              <a:t> </a:t>
            </a:r>
            <a:r>
              <a:rPr lang="en-US" sz="3100" dirty="0">
                <a:solidFill>
                  <a:schemeClr val="bg1"/>
                </a:solidFill>
                <a:latin typeface="Times New Roman"/>
              </a:rPr>
              <a:t>Therefore remove sorrow from your heart, and put away evil from your flesh, for childhood and youth </a:t>
            </a:r>
            <a:r>
              <a:rPr lang="en-US" sz="3100" i="1" dirty="0">
                <a:solidFill>
                  <a:schemeClr val="bg1"/>
                </a:solidFill>
                <a:latin typeface="Times New Roman"/>
              </a:rPr>
              <a:t>are</a:t>
            </a:r>
            <a:r>
              <a:rPr lang="en-US" sz="3100" dirty="0">
                <a:solidFill>
                  <a:schemeClr val="bg1"/>
                </a:solidFill>
                <a:latin typeface="Times New Roman"/>
              </a:rPr>
              <a:t> vanity. </a:t>
            </a:r>
            <a:r>
              <a:rPr lang="en-US" sz="3100" b="1" baseline="30000" dirty="0">
                <a:solidFill>
                  <a:schemeClr val="bg1"/>
                </a:solidFill>
                <a:latin typeface="Times New Roman"/>
              </a:rPr>
              <a:t>12</a:t>
            </a:r>
            <a:r>
              <a:rPr lang="en-US" sz="3100" b="1" dirty="0">
                <a:solidFill>
                  <a:schemeClr val="bg1"/>
                </a:solidFill>
                <a:latin typeface="Times New Roman"/>
              </a:rPr>
              <a:t> </a:t>
            </a:r>
            <a:r>
              <a:rPr lang="en-US" sz="3100" dirty="0">
                <a:solidFill>
                  <a:schemeClr val="bg1"/>
                </a:solidFill>
                <a:latin typeface="Times New Roman"/>
              </a:rPr>
              <a:t>Remember now your Creator in the days of your youth, before the difficult days come, and the years draw near when you say, “I have no pleasure in them...”</a:t>
            </a:r>
          </a:p>
        </p:txBody>
      </p:sp>
    </p:spTree>
    <p:extLst>
      <p:ext uri="{BB962C8B-B14F-4D97-AF65-F5344CB8AC3E}">
        <p14:creationId xmlns:p14="http://schemas.microsoft.com/office/powerpoint/2010/main" val="3601206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not dwell on sorrows of the heart (</a:t>
            </a:r>
            <a:r>
              <a:rPr lang="en-US" sz="3000" b="1" i="1" dirty="0">
                <a:solidFill>
                  <a:srgbClr val="FFFF00"/>
                </a:solidFill>
              </a:rPr>
              <a:t>11:10a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15:13		Isa. 35:10			Heb. 12:14-15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Put away evil from your life (</a:t>
            </a:r>
            <a:r>
              <a:rPr lang="en-US" sz="3000" b="1" i="1" dirty="0">
                <a:solidFill>
                  <a:srgbClr val="FFFF00"/>
                </a:solidFill>
              </a:rPr>
              <a:t>11:10b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Not "pain" as rendered in NASB &amp; ESV, but literal "evil"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Tim. 2:22		Psa. 119:9-11		2 Chron. 34:1-3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Accept that youth is only temporary (</a:t>
            </a:r>
            <a:r>
              <a:rPr lang="en-US" sz="3000" b="1" i="1" dirty="0">
                <a:solidFill>
                  <a:srgbClr val="FFFF00"/>
                </a:solidFill>
              </a:rPr>
              <a:t>11:10c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20:29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Remember Creator for purpose to whole life (</a:t>
            </a:r>
            <a:r>
              <a:rPr lang="en-US" sz="3000" b="1" i="1" dirty="0">
                <a:solidFill>
                  <a:srgbClr val="FFFF00"/>
                </a:solidFill>
              </a:rPr>
              <a:t>12:1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Psa. 71:5-6				</a:t>
            </a:r>
          </a:p>
        </p:txBody>
      </p:sp>
    </p:spTree>
    <p:extLst>
      <p:ext uri="{BB962C8B-B14F-4D97-AF65-F5344CB8AC3E}">
        <p14:creationId xmlns:p14="http://schemas.microsoft.com/office/powerpoint/2010/main" val="3205116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not dwell on sorrows of the heart (</a:t>
            </a:r>
            <a:r>
              <a:rPr lang="en-US" sz="3000" b="1" i="1" dirty="0">
                <a:solidFill>
                  <a:srgbClr val="FFFF00"/>
                </a:solidFill>
              </a:rPr>
              <a:t>11:10a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15:13		Isa. 35:10			Heb. 12:14-15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Put away evil from your life (</a:t>
            </a:r>
            <a:r>
              <a:rPr lang="en-US" sz="3000" b="1" i="1" dirty="0">
                <a:solidFill>
                  <a:srgbClr val="FFFF00"/>
                </a:solidFill>
              </a:rPr>
              <a:t>11:10b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Not "pain" as rendered in NASB &amp; ESV, but literal "evil"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Tim. 2:22		Psa. 119:9-11		2 Chron. 34:1-3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Accept that youth is only temporary (</a:t>
            </a:r>
            <a:r>
              <a:rPr lang="en-US" sz="3000" b="1" i="1" dirty="0">
                <a:solidFill>
                  <a:srgbClr val="FFFF00"/>
                </a:solidFill>
              </a:rPr>
              <a:t>11:10c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20:29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Remember Creator for purpose to whole life (</a:t>
            </a:r>
            <a:r>
              <a:rPr lang="en-US" sz="3000" b="1" i="1" dirty="0">
                <a:solidFill>
                  <a:srgbClr val="FFFF00"/>
                </a:solidFill>
              </a:rPr>
              <a:t>12:1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Psa. 71:5-6		2 Tim. 1:3-5			</a:t>
            </a:r>
          </a:p>
        </p:txBody>
      </p:sp>
    </p:spTree>
    <p:extLst>
      <p:ext uri="{BB962C8B-B14F-4D97-AF65-F5344CB8AC3E}">
        <p14:creationId xmlns:p14="http://schemas.microsoft.com/office/powerpoint/2010/main" val="39230748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not dwell on sorrows of the heart (</a:t>
            </a:r>
            <a:r>
              <a:rPr lang="en-US" sz="3000" b="1" i="1" dirty="0">
                <a:solidFill>
                  <a:srgbClr val="FFFF00"/>
                </a:solidFill>
              </a:rPr>
              <a:t>11:10a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15:13		Isa. 35:10			Heb. 12:14-15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Put away evil from your life (</a:t>
            </a:r>
            <a:r>
              <a:rPr lang="en-US" sz="3000" b="1" i="1" dirty="0">
                <a:solidFill>
                  <a:srgbClr val="FFFF00"/>
                </a:solidFill>
              </a:rPr>
              <a:t>11:10b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Not "pain" as rendered in NASB &amp; ESV, but literal "evil"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Tim. 2:22		Psa. 119:9-11		2 Chron. 34:1-3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</a:rPr>
              <a:t>Accept that youth is only temporary (</a:t>
            </a:r>
            <a:r>
              <a:rPr lang="en-US" sz="3000" b="1" i="1" dirty="0">
                <a:solidFill>
                  <a:srgbClr val="FFFF00"/>
                </a:solidFill>
              </a:rPr>
              <a:t>11:10c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20:29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Remember Creator for purpose to whole life (</a:t>
            </a:r>
            <a:r>
              <a:rPr lang="en-US" sz="3000" b="1" i="1" dirty="0">
                <a:solidFill>
                  <a:srgbClr val="FFFF00"/>
                </a:solidFill>
              </a:rPr>
              <a:t>12:1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Psa. 71:5-6		2 Tim. 1:3-5			2 Tim. 3:13-17</a:t>
            </a:r>
          </a:p>
        </p:txBody>
      </p:sp>
    </p:spTree>
    <p:extLst>
      <p:ext uri="{BB962C8B-B14F-4D97-AF65-F5344CB8AC3E}">
        <p14:creationId xmlns:p14="http://schemas.microsoft.com/office/powerpoint/2010/main" val="2359027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</p:spTree>
    <p:extLst>
      <p:ext uri="{BB962C8B-B14F-4D97-AF65-F5344CB8AC3E}">
        <p14:creationId xmlns:p14="http://schemas.microsoft.com/office/powerpoint/2010/main" val="2388324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	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 	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185329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 	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697654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 	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231480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 	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4047977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not dwell on sorrows of the heart (</a:t>
            </a:r>
            <a:r>
              <a:rPr lang="en-US" sz="3000" b="1" i="1" dirty="0">
                <a:solidFill>
                  <a:srgbClr val="FFFF00"/>
                </a:solidFill>
              </a:rPr>
              <a:t>11:10a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 	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4029127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938"/>
            <a:ext cx="9144000" cy="95726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Essentials for Living Wisely in Youth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39800"/>
            <a:ext cx="9144000" cy="5918200"/>
          </a:xfrm>
        </p:spPr>
        <p:txBody>
          <a:bodyPr>
            <a:normAutofit lnSpcReduction="10000"/>
          </a:bodyPr>
          <a:lstStyle/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Let desires be balanced by accountability (</a:t>
            </a:r>
            <a:r>
              <a:rPr lang="en-US" sz="3000" b="1" i="1" dirty="0">
                <a:solidFill>
                  <a:srgbClr val="FFFF00"/>
                </a:solidFill>
              </a:rPr>
              <a:t>11:9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2 Cor. 5:10		1 Pet. 4:1-5			Rom. 14:12</a:t>
            </a:r>
          </a:p>
          <a:p>
            <a:pPr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not dwell on sorrows of the heart (</a:t>
            </a:r>
            <a:r>
              <a:rPr lang="en-US" sz="3000" b="1" i="1" dirty="0">
                <a:solidFill>
                  <a:srgbClr val="FFFF00"/>
                </a:solidFill>
              </a:rPr>
              <a:t>11:10a</a:t>
            </a:r>
            <a:r>
              <a:rPr lang="en-US" dirty="0">
                <a:solidFill>
                  <a:schemeClr val="bg1"/>
                </a:solidFill>
              </a:rPr>
              <a:t>)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Prov. 15:13	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chemeClr val="accent5">
                  <a:lumMod val="60000"/>
                  <a:lumOff val="40000"/>
                </a:schemeClr>
              </a:buClr>
              <a:buSzPct val="80000"/>
              <a:buNone/>
            </a:pPr>
            <a:r>
              <a:rPr lang="en-US" dirty="0">
                <a:solidFill>
                  <a:schemeClr val="bg1"/>
                </a:solidFill>
              </a:rPr>
              <a:t>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				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  </a:t>
            </a:r>
          </a:p>
          <a:p>
            <a:pPr marL="0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None/>
            </a:pPr>
            <a:r>
              <a:rPr lang="en-US" dirty="0">
                <a:solidFill>
                  <a:schemeClr val="bg1"/>
                </a:solidFill>
              </a:rPr>
              <a:t>      </a:t>
            </a:r>
          </a:p>
          <a:p>
            <a:pPr marL="457200" lvl="1" indent="0">
              <a:lnSpc>
                <a:spcPct val="10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i="1" dirty="0">
                <a:solidFill>
                  <a:srgbClr val="FFFF33"/>
                </a:solidFill>
              </a:rPr>
              <a:t>  				</a:t>
            </a:r>
          </a:p>
        </p:txBody>
      </p:sp>
    </p:spTree>
    <p:extLst>
      <p:ext uri="{BB962C8B-B14F-4D97-AF65-F5344CB8AC3E}">
        <p14:creationId xmlns:p14="http://schemas.microsoft.com/office/powerpoint/2010/main" val="2675471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378</Words>
  <Application>Microsoft Office PowerPoint</Application>
  <PresentationFormat>On-screen Show (4:3)</PresentationFormat>
  <Paragraphs>233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Times New Roman</vt:lpstr>
      <vt:lpstr>Wingdings</vt:lpstr>
      <vt:lpstr>Office Theme</vt:lpstr>
      <vt:lpstr>Wise Living in Youth</vt:lpstr>
      <vt:lpstr>Ecclesiastes 11:9 - 12:1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  <vt:lpstr>Essentials for Living Wisely in Youth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Wise Living in Youth</dc:title>
  <dc:creator>Harry Osborne</dc:creator>
  <cp:lastModifiedBy>John Osborne</cp:lastModifiedBy>
  <cp:revision>11</cp:revision>
  <dcterms:created xsi:type="dcterms:W3CDTF">2016-10-15T15:25:22Z</dcterms:created>
  <dcterms:modified xsi:type="dcterms:W3CDTF">2016-10-16T11:56:26Z</dcterms:modified>
</cp:coreProperties>
</file>