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2B2A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9671" autoAdjust="0"/>
  </p:normalViewPr>
  <p:slideViewPr>
    <p:cSldViewPr snapToGrid="0" snapToObjects="1">
      <p:cViewPr varScale="1">
        <p:scale>
          <a:sx n="106" d="100"/>
          <a:sy n="106" d="100"/>
        </p:scale>
        <p:origin x="-14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1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1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4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3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2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8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9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3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7D43-3BFE-B447-AE5A-DAEF45FB701B}" type="datetimeFigureOut">
              <a:rPr lang="en-US" smtClean="0"/>
              <a:t>10/23/16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1329-73E3-974F-BD11-3E746B1BD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2B2A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8D37D43-3BFE-B447-AE5A-DAEF45FB701B}" type="datetimeFigureOut">
              <a:rPr lang="en-US" smtClean="0"/>
              <a:pPr/>
              <a:t>10/23/16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3201329-73E3-974F-BD11-3E746B1BD9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9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3055"/>
            <a:ext cx="9144000" cy="2367395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 a Sound Church Sound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7704"/>
            <a:ext cx="6400800" cy="1752600"/>
          </a:xfrm>
        </p:spPr>
        <p:txBody>
          <a:bodyPr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16:17-20</a:t>
            </a:r>
          </a:p>
        </p:txBody>
      </p:sp>
    </p:spTree>
    <p:extLst>
      <p:ext uri="{BB962C8B-B14F-4D97-AF65-F5344CB8AC3E}">
        <p14:creationId xmlns:p14="http://schemas.microsoft.com/office/powerpoint/2010/main" val="6098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061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16:17-20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186" y="1197489"/>
            <a:ext cx="85810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17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Now I urge you, brethren, note those who cause divisions and offenses, contrary to the doctrine which you learned, and avoid them.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18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For those who are such do not serve our Lord Jesus Christ, but their own belly, and by smooth words and flattering speech deceive the hearts of the simple.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19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For your obedience has become known to all. Therefore I am glad on your behalf; but I want you to be wise in what is good, and simple concerning evil.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And the God of peace will crush Satan under your feet shortly.</a:t>
            </a:r>
          </a:p>
        </p:txBody>
      </p:sp>
    </p:spTree>
    <p:extLst>
      <p:ext uri="{BB962C8B-B14F-4D97-AF65-F5344CB8AC3E}">
        <p14:creationId xmlns:p14="http://schemas.microsoft.com/office/powerpoint/2010/main" val="142277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838"/>
            <a:ext cx="9144000" cy="973973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 a Sound Church Sound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95848"/>
            <a:ext cx="9144000" cy="5962152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the danger of strife &amp; division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Condemned: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17:14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2:3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1:10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absolute commitment to doctrinal truth</a:t>
            </a: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1:18-20 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“…prophecies which led the way” (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ASV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1:13 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“Hold fast the pattern of sound words”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2:14-19 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edifies saints &amp; identifies the false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that doctrinal error will bring certain division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brings destruction (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3-4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2:23-26 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Gets one in devil’s snare &amp; captivates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1:9-11 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causes division &amp; subverts souls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good to be accomplished in remaining sound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166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Keeping a Sound Church Sound</vt:lpstr>
      <vt:lpstr>Romans 16:17-20</vt:lpstr>
      <vt:lpstr>Keeping a Sound Church Sound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a Commendable Congregation Sound</dc:title>
  <dc:creator>Harry Osborne</dc:creator>
  <cp:lastModifiedBy>Harry Osborne</cp:lastModifiedBy>
  <cp:revision>10</cp:revision>
  <dcterms:created xsi:type="dcterms:W3CDTF">2016-10-22T19:10:32Z</dcterms:created>
  <dcterms:modified xsi:type="dcterms:W3CDTF">2016-10-23T12:26:10Z</dcterms:modified>
</cp:coreProperties>
</file>