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66"/>
    <a:srgbClr val="FFFFFF"/>
    <a:srgbClr val="5C0000"/>
    <a:srgbClr val="800000"/>
    <a:srgbClr val="274F77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745" autoAdjust="0"/>
  </p:normalViewPr>
  <p:slideViewPr>
    <p:cSldViewPr>
      <p:cViewPr varScale="1">
        <p:scale>
          <a:sx n="115" d="100"/>
          <a:sy n="115" d="100"/>
        </p:scale>
        <p:origin x="-124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A78E-57E9-45E9-8879-59C7C9C0DB85}" type="datetimeFigureOut">
              <a:rPr lang="en-US" smtClean="0"/>
              <a:t>10/29/16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CBD9-9214-4F82-BEDD-22B00BAD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8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A78E-57E9-45E9-8879-59C7C9C0DB85}" type="datetimeFigureOut">
              <a:rPr lang="en-US" smtClean="0"/>
              <a:t>10/29/16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CBD9-9214-4F82-BEDD-22B00BAD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04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A78E-57E9-45E9-8879-59C7C9C0DB85}" type="datetimeFigureOut">
              <a:rPr lang="en-US" smtClean="0"/>
              <a:t>10/29/16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CBD9-9214-4F82-BEDD-22B00BAD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70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A78E-57E9-45E9-8879-59C7C9C0DB85}" type="datetimeFigureOut">
              <a:rPr lang="en-US" smtClean="0"/>
              <a:t>10/29/16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CBD9-9214-4F82-BEDD-22B00BAD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00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A78E-57E9-45E9-8879-59C7C9C0DB85}" type="datetimeFigureOut">
              <a:rPr lang="en-US" smtClean="0"/>
              <a:t>10/29/16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CBD9-9214-4F82-BEDD-22B00BAD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7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A78E-57E9-45E9-8879-59C7C9C0DB85}" type="datetimeFigureOut">
              <a:rPr lang="en-US" smtClean="0"/>
              <a:t>10/29/16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CBD9-9214-4F82-BEDD-22B00BAD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84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A78E-57E9-45E9-8879-59C7C9C0DB85}" type="datetimeFigureOut">
              <a:rPr lang="en-US" smtClean="0"/>
              <a:t>10/29/16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CBD9-9214-4F82-BEDD-22B00BAD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84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A78E-57E9-45E9-8879-59C7C9C0DB85}" type="datetimeFigureOut">
              <a:rPr lang="en-US" smtClean="0"/>
              <a:t>10/29/16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CBD9-9214-4F82-BEDD-22B00BAD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78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A78E-57E9-45E9-8879-59C7C9C0DB85}" type="datetimeFigureOut">
              <a:rPr lang="en-US" smtClean="0"/>
              <a:t>10/29/16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CBD9-9214-4F82-BEDD-22B00BAD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55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A78E-57E9-45E9-8879-59C7C9C0DB85}" type="datetimeFigureOut">
              <a:rPr lang="en-US" smtClean="0"/>
              <a:t>10/29/16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CBD9-9214-4F82-BEDD-22B00BAD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79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A78E-57E9-45E9-8879-59C7C9C0DB85}" type="datetimeFigureOut">
              <a:rPr lang="en-US" smtClean="0"/>
              <a:t>10/29/16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CBD9-9214-4F82-BEDD-22B00BAD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0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40000">
              <a:schemeClr val="accent1">
                <a:lumMod val="50000"/>
              </a:schemeClr>
            </a:gs>
            <a:gs pos="78000">
              <a:srgbClr val="0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92B8A78E-57E9-45E9-8879-59C7C9C0DB85}" type="datetimeFigureOut">
              <a:rPr lang="en-US" smtClean="0"/>
              <a:pPr/>
              <a:t>10/29/16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6148CBD9-9214-4F82-BEDD-22B00BADD9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891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19150"/>
            <a:ext cx="9144000" cy="222885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in </a:t>
            </a:r>
            <a: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Darkness</a:t>
            </a:r>
            <a:b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80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</a:t>
            </a:r>
            <a:r>
              <a:rPr lang="en-US" sz="8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8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8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in</a:t>
            </a:r>
            <a: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</a:t>
            </a:r>
            <a:endParaRPr lang="en-US" sz="8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 anchor="ctr">
            <a:normAutofit/>
          </a:bodyPr>
          <a:lstStyle/>
          <a:p>
            <a:r>
              <a:rPr lang="en-US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4:17</a:t>
            </a:r>
            <a:r>
              <a:rPr lang="en-US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  <a:endParaRPr lang="en-US" sz="5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9611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4:17-19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213277"/>
            <a:ext cx="8382000" cy="5324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400" b="1" baseline="30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17 </a:t>
            </a:r>
            <a:r>
              <a:rPr lang="en-US" sz="3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This I say, therefore, and testify in the Lord, that you should no longer walk as the rest of </a:t>
            </a:r>
            <a:r>
              <a:rPr lang="en-US" sz="3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Gentiles walk</a:t>
            </a:r>
            <a:r>
              <a:rPr lang="en-US" sz="3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in the futility of </a:t>
            </a:r>
            <a:r>
              <a:rPr lang="en-US" sz="3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their mind, </a:t>
            </a:r>
            <a:r>
              <a:rPr lang="en-US" sz="3400" b="1" baseline="30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en-US" sz="3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having their </a:t>
            </a:r>
            <a:r>
              <a:rPr lang="en-US" sz="3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understanding darkened, being alienated from the life of God, because of the ignorance that is in them, because of the blindness of their </a:t>
            </a:r>
            <a:r>
              <a:rPr lang="en-US" sz="3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heart; </a:t>
            </a:r>
            <a:r>
              <a:rPr lang="en-US" sz="3400" b="1" baseline="30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en-US" sz="3400" b="1" baseline="30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who, being past feeling, have given themselves over to lewdness, to work all uncleanness with </a:t>
            </a:r>
            <a:r>
              <a:rPr lang="en-US" sz="3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greediness.</a:t>
            </a:r>
            <a:endParaRPr lang="en-US" sz="3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590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in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Darkness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Darkened in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</a:t>
            </a:r>
            <a:endParaRPr lang="en-US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82: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 or understanding = darkness</a:t>
            </a:r>
            <a:endParaRPr lang="en-US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1:4-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comprehended by darkened world</a:t>
            </a:r>
            <a:endParaRPr lang="en-US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1:18-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 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Darkness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causes irrational rejection of God</a:t>
            </a:r>
            <a:endParaRPr lang="en-US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Darkened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Choice</a:t>
            </a:r>
            <a:endParaRPr lang="en-US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10: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man’s ways leads to ignoring God’s</a:t>
            </a:r>
            <a:endParaRPr lang="en-US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9: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Blind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 understood what others missed</a:t>
            </a:r>
            <a:endParaRPr lang="en-US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13:10-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Hidden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open sight due to own prejudice</a:t>
            </a:r>
            <a:endParaRPr lang="en-US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Darkened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Actions</a:t>
            </a:r>
            <a:endParaRPr lang="en-US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3:19-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Darkness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loved when acts of evil present </a:t>
            </a:r>
            <a:endParaRPr lang="en-US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1:26-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Perversion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ungodliness manifest darkness</a:t>
            </a:r>
            <a:endParaRPr lang="en-US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5:3-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Vast difference of darkness &amp; light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</a:t>
            </a:r>
            <a:endParaRPr lang="en-US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Darkness Is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voidable</a:t>
            </a:r>
            <a:endParaRPr lang="en-US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1697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4:20-24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370886"/>
            <a:ext cx="8229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20 </a:t>
            </a:r>
            <a:r>
              <a:rPr lang="en-US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But you have not so learned Christ, </a:t>
            </a:r>
            <a:r>
              <a:rPr lang="en-US" sz="3400" b="1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21 </a:t>
            </a:r>
            <a:r>
              <a:rPr lang="en-US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if indeed you have heard Him and have been taught by Him, as the truth is in Jesus: </a:t>
            </a:r>
            <a:r>
              <a:rPr lang="en-US" sz="3400" b="1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22 </a:t>
            </a:r>
            <a:r>
              <a:rPr lang="en-US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that you put off, concerning your former conduct, the old man which grows corrupt according to the deceitful lusts,</a:t>
            </a:r>
            <a:r>
              <a:rPr lang="en-US" sz="3400" b="1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23 </a:t>
            </a:r>
            <a:r>
              <a:rPr lang="en-US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be renewed in the spirit of your mind, </a:t>
            </a:r>
            <a:r>
              <a:rPr lang="en-US" sz="3400" b="1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24 </a:t>
            </a:r>
            <a:r>
              <a:rPr lang="en-US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that you put on the new man which was created according to God, in true righteousness and holiness.</a:t>
            </a:r>
          </a:p>
        </p:txBody>
      </p:sp>
    </p:spTree>
    <p:extLst>
      <p:ext uri="{BB962C8B-B14F-4D97-AF65-F5344CB8AC3E}">
        <p14:creationId xmlns:p14="http://schemas.microsoft.com/office/powerpoint/2010/main" val="3977051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in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Christ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a Learned Life</a:t>
            </a:r>
            <a:endParaRPr lang="en-US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:2-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Prophecy of teaching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Messianic kingdom</a:t>
            </a:r>
            <a:endParaRPr lang="en-US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6:44-45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draws us to Him by teaching</a:t>
            </a:r>
            <a:endParaRPr lang="en-US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11: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l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ean to respond to invitation</a:t>
            </a:r>
            <a:endParaRPr lang="en-US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a Renewed Life</a:t>
            </a:r>
            <a:endParaRPr lang="en-US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12:1-2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Transformed by renewing of mind</a:t>
            </a:r>
            <a:endParaRPr lang="en-US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3:3-5 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Washing of regeneration &amp; renewing of the H.S.</a:t>
            </a:r>
            <a:endParaRPr lang="en-US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Corinthians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Renewal continues through life</a:t>
            </a:r>
            <a:endParaRPr lang="en-US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a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Life</a:t>
            </a:r>
            <a:endParaRPr lang="en-US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:15</a:t>
            </a: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is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new creation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Christ</a:t>
            </a:r>
            <a:endParaRPr lang="en-US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Corinthi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 5:17 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creation &amp; old things passed away</a:t>
            </a:r>
            <a:endParaRPr lang="en-US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Col.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-17 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 off old man &amp;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live a new life (</a:t>
            </a: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13: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new life patterned after God’s holiness of truth</a:t>
            </a:r>
            <a:endParaRPr lang="en-US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5768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2070</TotalTime>
  <Words>172</Words>
  <Application>Microsoft Macintosh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Life in Darkness -vs- Life in Christ</vt:lpstr>
      <vt:lpstr>Ephesians 4:17-19</vt:lpstr>
      <vt:lpstr>Life in Darkness</vt:lpstr>
      <vt:lpstr>Ephesians 4:20-24</vt:lpstr>
      <vt:lpstr>Life in Christ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Problems with Priorities</dc:title>
  <dc:creator>Harry</dc:creator>
  <cp:lastModifiedBy>Harry Osborne</cp:lastModifiedBy>
  <cp:revision>21</cp:revision>
  <dcterms:created xsi:type="dcterms:W3CDTF">2012-06-16T22:17:58Z</dcterms:created>
  <dcterms:modified xsi:type="dcterms:W3CDTF">2016-10-30T12:16:02Z</dcterms:modified>
</cp:coreProperties>
</file>