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FFFFFF"/>
    <a:srgbClr val="5C0000"/>
    <a:srgbClr val="800000"/>
    <a:srgbClr val="274F77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45" autoAdjust="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8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0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7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0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8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7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5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7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40000">
              <a:schemeClr val="accent1">
                <a:lumMod val="50000"/>
              </a:schemeClr>
            </a:gs>
            <a:gs pos="78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92B8A78E-57E9-45E9-8879-59C7C9C0DB85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6148CBD9-9214-4F82-BEDD-22B00BADD9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9150"/>
            <a:ext cx="9144000" cy="222885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 Darkness</a:t>
            </a:r>
            <a:b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80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sz="8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br>
              <a:rPr lang="en-US" sz="8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 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4:17-24</a:t>
            </a:r>
          </a:p>
        </p:txBody>
      </p:sp>
    </p:spTree>
    <p:extLst>
      <p:ext uri="{BB962C8B-B14F-4D97-AF65-F5344CB8AC3E}">
        <p14:creationId xmlns:p14="http://schemas.microsoft.com/office/powerpoint/2010/main" val="130961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- 1.4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0757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C.1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12914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C.2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22533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C.3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6637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C.4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HymnText"/>
          <p:cNvSpPr txBox="1"/>
          <p:nvPr/>
        </p:nvSpPr>
        <p:spPr>
          <a:xfrm>
            <a:off x="152400" y="6400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End of Verse 1</a:t>
            </a:r>
          </a:p>
        </p:txBody>
      </p:sp>
    </p:spTree>
    <p:extLst>
      <p:ext uri="{BB962C8B-B14F-4D97-AF65-F5344CB8AC3E}">
        <p14:creationId xmlns:p14="http://schemas.microsoft.com/office/powerpoint/2010/main" val="1541909267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- 2.1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97966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- 2.2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01484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- 2.3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8055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- 2.4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352876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C.1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45803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4:17-19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13277"/>
            <a:ext cx="8382000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4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This I say, therefore, and testify in the Lord, that you should no longer walk as the rest of the Gentiles walk, in the futility of their mind, </a:t>
            </a:r>
            <a:r>
              <a:rPr lang="en-US" sz="34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having their understanding darkened, being alienated from the life of God, because of the ignorance that is in them, because of the blindness of their heart; </a:t>
            </a:r>
            <a:r>
              <a:rPr lang="en-US" sz="3400" b="1" baseline="30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19 </a:t>
            </a:r>
            <a:r>
              <a:rPr lang="en-US" sz="3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who, being past feeling, have given themselves over to lewdness, to work all uncleanness with greediness.</a:t>
            </a:r>
            <a:endParaRPr lang="en-US" sz="3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590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C.2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98465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C.3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812257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C.4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HymnText"/>
          <p:cNvSpPr txBox="1"/>
          <p:nvPr/>
        </p:nvSpPr>
        <p:spPr>
          <a:xfrm>
            <a:off x="152400" y="6400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End of Song</a:t>
            </a:r>
          </a:p>
        </p:txBody>
      </p:sp>
    </p:spTree>
    <p:extLst>
      <p:ext uri="{BB962C8B-B14F-4D97-AF65-F5344CB8AC3E}">
        <p14:creationId xmlns:p14="http://schemas.microsoft.com/office/powerpoint/2010/main" val="330215266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 Darkness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Darkened in Understanding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82:5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knowledge or understanding = darkness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1:4-10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not comprehended by darkened world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1:18-21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causes irrational rejection of God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Darkened by Choice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10:3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man’s ways leads to ignoring God’s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9:30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Blind man understood what others missed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13:10-15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Hidden in open sight due to own prejudice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Darkened in Actions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3:19-20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loved when acts of evil present 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1:26-32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Perversion &amp; ungodliness manifest darkness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5:3-14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 difference of darkness &amp; light in life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Is Avoidable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169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4:20-24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370886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you have not so learned Christ, </a:t>
            </a:r>
            <a:r>
              <a:rPr lang="en-US" sz="3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21 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indeed you have heard Him and have been taught by Him, as the truth is in Jesus: </a:t>
            </a:r>
            <a:r>
              <a:rPr lang="en-US" sz="3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22 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you put off, concerning your former conduct, the old man which grows corrupt according to the deceitful lusts,</a:t>
            </a:r>
            <a:r>
              <a:rPr lang="en-US" sz="3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23 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be renewed in the spirit of your mind, </a:t>
            </a:r>
            <a:r>
              <a:rPr lang="en-US" sz="3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24 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that you put on the new man which was created according to God, in true righteousness and holiness.</a:t>
            </a:r>
          </a:p>
        </p:txBody>
      </p:sp>
    </p:spTree>
    <p:extLst>
      <p:ext uri="{BB962C8B-B14F-4D97-AF65-F5344CB8AC3E}">
        <p14:creationId xmlns:p14="http://schemas.microsoft.com/office/powerpoint/2010/main" val="397705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Learned Life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2:2-3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Prophecy of teaching in Messianic kingdom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6:44-45	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draws us to Him by teaching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11:28-30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lean to respond to invitation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Renewed Life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12:1-2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Transformed by renewing of mind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3:3-5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Washing of regeneration &amp; renewing of the H.S.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4:16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Renewal continues through life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New Life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6:15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is a new creation in Christ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5:17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creation &amp; old things passed away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3:8-17 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off old man &amp; live a new life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13:11f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life patterned after God’s holiness of truth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76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Title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59078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- 1.1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68267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- 1.2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93874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386 - Jesus Is Coming Soon - 1.3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9679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265</Words>
  <Application>Microsoft Office PowerPoint</Application>
  <PresentationFormat>On-screen Show (4:3)</PresentationFormat>
  <Paragraphs>53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Life in Darkness -vs- Life in Christ</vt:lpstr>
      <vt:lpstr>Ephesians 4:17-19</vt:lpstr>
      <vt:lpstr>Life in Darkness</vt:lpstr>
      <vt:lpstr>Ephesians 4:20-24</vt:lpstr>
      <vt:lpstr>Life in Christ</vt:lpstr>
      <vt:lpstr>386 - Jesus Is Coming Soon - Title</vt:lpstr>
      <vt:lpstr>386 - Jesus Is Coming Soon - 1.1</vt:lpstr>
      <vt:lpstr>386 - Jesus Is Coming Soon - 1.2</vt:lpstr>
      <vt:lpstr>386 - Jesus Is Coming Soon - 1.3</vt:lpstr>
      <vt:lpstr>386 - Jesus Is Coming Soon - 1.4</vt:lpstr>
      <vt:lpstr>386 - Jesus Is Coming Soon - C.1</vt:lpstr>
      <vt:lpstr>386 - Jesus Is Coming Soon - C.2</vt:lpstr>
      <vt:lpstr>386 - Jesus Is Coming Soon - C.3</vt:lpstr>
      <vt:lpstr>386 - Jesus Is Coming Soon - C.4</vt:lpstr>
      <vt:lpstr>386 - Jesus Is Coming Soon - 2.1</vt:lpstr>
      <vt:lpstr>386 - Jesus Is Coming Soon - 2.2</vt:lpstr>
      <vt:lpstr>386 - Jesus Is Coming Soon - 2.3</vt:lpstr>
      <vt:lpstr>386 - Jesus Is Coming Soon - 2.4</vt:lpstr>
      <vt:lpstr>386 - Jesus Is Coming Soon - C.1</vt:lpstr>
      <vt:lpstr>386 - Jesus Is Coming Soon - C.2</vt:lpstr>
      <vt:lpstr>386 - Jesus Is Coming Soon - C.3</vt:lpstr>
      <vt:lpstr>386 - Jesus Is Coming Soon - C.4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Priorities</dc:title>
  <dc:creator>Harry</dc:creator>
  <cp:lastModifiedBy>Podium</cp:lastModifiedBy>
  <cp:revision>23</cp:revision>
  <dcterms:created xsi:type="dcterms:W3CDTF">2012-06-16T22:17:58Z</dcterms:created>
  <dcterms:modified xsi:type="dcterms:W3CDTF">2016-10-30T14:47:12Z</dcterms:modified>
</cp:coreProperties>
</file>