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3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4DAC-06A9-43EB-839B-32860AF3668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FC8-07C5-403A-B8E7-F11ABB357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4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4DAC-06A9-43EB-839B-32860AF3668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FC8-07C5-403A-B8E7-F11ABB357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2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4DAC-06A9-43EB-839B-32860AF3668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FC8-07C5-403A-B8E7-F11ABB357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8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23677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8039"/>
            <a:ext cx="7886700" cy="4968311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345608" y="1282365"/>
            <a:ext cx="8577329" cy="128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3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4DAC-06A9-43EB-839B-32860AF3668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FC8-07C5-403A-B8E7-F11ABB357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4DAC-06A9-43EB-839B-32860AF3668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FC8-07C5-403A-B8E7-F11ABB357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0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4DAC-06A9-43EB-839B-32860AF3668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FC8-07C5-403A-B8E7-F11ABB357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4DAC-06A9-43EB-839B-32860AF3668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FC8-07C5-403A-B8E7-F11ABB357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4DAC-06A9-43EB-839B-32860AF3668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FC8-07C5-403A-B8E7-F11ABB357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8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4DAC-06A9-43EB-839B-32860AF3668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FC8-07C5-403A-B8E7-F11ABB357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8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4DAC-06A9-43EB-839B-32860AF3668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FC8-07C5-403A-B8E7-F11ABB357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9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14DAC-06A9-43EB-839B-32860AF3668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45FC8-07C5-403A-B8E7-F11ABB357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2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44559" y="2212477"/>
            <a:ext cx="7886700" cy="19860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YOUR LIGHT SHINE</a:t>
            </a: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5:14-16 </a:t>
            </a:r>
          </a:p>
        </p:txBody>
      </p:sp>
    </p:spTree>
    <p:extLst>
      <p:ext uri="{BB962C8B-B14F-4D97-AF65-F5344CB8AC3E}">
        <p14:creationId xmlns:p14="http://schemas.microsoft.com/office/powerpoint/2010/main" val="26517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Your Light Shine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Christian is the light of the world </a:t>
            </a:r>
          </a:p>
          <a:p>
            <a:r>
              <a:rPr lang="en-US" dirty="0" smtClean="0"/>
              <a:t>Christians can only be lights as they draw upon the source of the light </a:t>
            </a:r>
          </a:p>
          <a:p>
            <a:r>
              <a:rPr lang="en-US" dirty="0" smtClean="0"/>
              <a:t>A Christian is not a fair weather light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Can We Let Our Light Shine?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being an example to the believers</a:t>
            </a:r>
          </a:p>
          <a:p>
            <a:pPr marL="798513"/>
            <a:r>
              <a:rPr lang="en-US" sz="2800" dirty="0" smtClean="0"/>
              <a:t>In Word, </a:t>
            </a:r>
          </a:p>
          <a:p>
            <a:pPr marL="798513"/>
            <a:r>
              <a:rPr lang="en-US" sz="2800" dirty="0" smtClean="0"/>
              <a:t>In Conduct,</a:t>
            </a:r>
          </a:p>
          <a:p>
            <a:pPr marL="798513"/>
            <a:r>
              <a:rPr lang="en-US" sz="2800" dirty="0" smtClean="0"/>
              <a:t>In Love,</a:t>
            </a:r>
          </a:p>
          <a:p>
            <a:pPr marL="798513"/>
            <a:r>
              <a:rPr lang="en-US" sz="2800" dirty="0" smtClean="0"/>
              <a:t>In Faith, </a:t>
            </a:r>
          </a:p>
          <a:p>
            <a:pPr marL="798513"/>
            <a:r>
              <a:rPr lang="en-US" sz="2800" dirty="0" smtClean="0"/>
              <a:t>In Purity</a:t>
            </a:r>
          </a:p>
          <a:p>
            <a:r>
              <a:rPr lang="en-US" dirty="0" smtClean="0"/>
              <a:t>When we have a closer walk with Christ</a:t>
            </a:r>
          </a:p>
          <a:p>
            <a:r>
              <a:rPr lang="en-US" dirty="0" smtClean="0"/>
              <a:t>By having behavior becoming a Christian.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4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Is Your </a:t>
            </a:r>
            <a:r>
              <a:rPr lang="en-US" dirty="0" smtClean="0"/>
              <a:t>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ight Shining Today?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know the word well enough to answer those who question you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meet Satan’s temptation with a scriptural reply</a:t>
            </a:r>
          </a:p>
          <a:p>
            <a:r>
              <a:rPr lang="en-US" dirty="0" smtClean="0"/>
              <a:t>When you maintain your composure when our own words have been twisted out of context </a:t>
            </a:r>
          </a:p>
          <a:p>
            <a:r>
              <a:rPr lang="en-US" dirty="0" smtClean="0"/>
              <a:t>When you can work around people whose habits are worldly without becoming part of their sins</a:t>
            </a:r>
          </a:p>
        </p:txBody>
      </p:sp>
    </p:spTree>
    <p:extLst>
      <p:ext uri="{BB962C8B-B14F-4D97-AF65-F5344CB8AC3E}">
        <p14:creationId xmlns:p14="http://schemas.microsoft.com/office/powerpoint/2010/main" val="109946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can take a firm stand against the wrongs you meet daily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bear patiently the ills of the flesh exhibiting a cheerful spirit when it would be easy to complain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return a soft answer to an unkind remark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Is Your </a:t>
            </a:r>
            <a:r>
              <a:rPr lang="en-US" smtClean="0"/>
              <a:t>L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ight Shining Today?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9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3115"/>
            <a:ext cx="7886700" cy="4476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that the Christian is the light of the world </a:t>
            </a:r>
          </a:p>
          <a:p>
            <a:r>
              <a:rPr lang="en-US" dirty="0" smtClean="0"/>
              <a:t>Without Christians the world would be filled with darkness</a:t>
            </a:r>
          </a:p>
          <a:p>
            <a:r>
              <a:rPr lang="en-US" dirty="0" smtClean="0"/>
              <a:t>The Christian is not a fair weather light</a:t>
            </a:r>
          </a:p>
          <a:p>
            <a:r>
              <a:rPr lang="en-US" dirty="0" smtClean="0"/>
              <a:t>We can let our light shine by </a:t>
            </a:r>
          </a:p>
          <a:p>
            <a:pPr lvl="1"/>
            <a:r>
              <a:rPr lang="en-US" dirty="0" smtClean="0"/>
              <a:t>Being an example </a:t>
            </a:r>
          </a:p>
          <a:p>
            <a:pPr lvl="1"/>
            <a:r>
              <a:rPr lang="en-US" dirty="0" smtClean="0"/>
              <a:t>Keeping a closer walk with Christ,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xhibiting behavior becoming of a Christian</a:t>
            </a:r>
          </a:p>
          <a:p>
            <a:r>
              <a:rPr lang="en-US" dirty="0" smtClean="0"/>
              <a:t>We have seen ways our light is shining today.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726449" y="5900067"/>
            <a:ext cx="7691102" cy="74543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bIns="0" rtlCol="0" anchor="ctr"/>
          <a:lstStyle/>
          <a:p>
            <a:pPr algn="ctr"/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is your light </a:t>
            </a:r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shining?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0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1445</TotalTime>
  <Words>262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Let Your Light Shine</vt:lpstr>
      <vt:lpstr>How Can We Let Our Light Shine?</vt:lpstr>
      <vt:lpstr>How Is Your Light Shining Today? </vt:lpstr>
      <vt:lpstr>How Is Your Light Shining Today? 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White</dc:creator>
  <cp:lastModifiedBy>Richard White</cp:lastModifiedBy>
  <cp:revision>23</cp:revision>
  <dcterms:created xsi:type="dcterms:W3CDTF">2016-11-02T03:17:36Z</dcterms:created>
  <dcterms:modified xsi:type="dcterms:W3CDTF">2016-11-12T22:23:06Z</dcterms:modified>
</cp:coreProperties>
</file>