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16"/>
  </p:notesMasterIdLst>
  <p:handoutMasterIdLst>
    <p:handoutMasterId r:id="rId17"/>
  </p:handoutMasterIdLst>
  <p:sldIdLst>
    <p:sldId id="276" r:id="rId2"/>
    <p:sldId id="498" r:id="rId3"/>
    <p:sldId id="471" r:id="rId4"/>
    <p:sldId id="496" r:id="rId5"/>
    <p:sldId id="497" r:id="rId6"/>
    <p:sldId id="487" r:id="rId7"/>
    <p:sldId id="488" r:id="rId8"/>
    <p:sldId id="489" r:id="rId9"/>
    <p:sldId id="490" r:id="rId10"/>
    <p:sldId id="491" r:id="rId11"/>
    <p:sldId id="492" r:id="rId12"/>
    <p:sldId id="493" r:id="rId13"/>
    <p:sldId id="494" r:id="rId14"/>
    <p:sldId id="49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27" autoAdjust="0"/>
    <p:restoredTop sz="94703" autoAdjust="0"/>
  </p:normalViewPr>
  <p:slideViewPr>
    <p:cSldViewPr>
      <p:cViewPr varScale="1">
        <p:scale>
          <a:sx n="67" d="100"/>
          <a:sy n="67" d="100"/>
        </p:scale>
        <p:origin x="-120" y="-336"/>
      </p:cViewPr>
      <p:guideLst>
        <p:guide orient="horz" pos="2160"/>
        <p:guide pos="2880"/>
      </p:guideLst>
    </p:cSldViewPr>
  </p:slideViewPr>
  <p:outlineViewPr>
    <p:cViewPr>
      <p:scale>
        <a:sx n="33" d="100"/>
        <a:sy n="33" d="100"/>
      </p:scale>
      <p:origin x="0" y="8617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7" d="100"/>
          <a:sy n="67" d="100"/>
        </p:scale>
        <p:origin x="-284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30F075DF-3BD0-4A32-BCDA-CBF9F3167C90}" type="datetimeFigureOut">
              <a:rPr lang="en-US"/>
              <a:pPr/>
              <a:t>11/20/16</a:t>
            </a:fld>
            <a:endParaRPr lang="en-US"/>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BE218714-E051-4FA5-BEFA-EA4885AAA4AA}" type="slidenum">
              <a:rPr lang="en-US"/>
              <a:pPr/>
              <a:t>‹#›</a:t>
            </a:fld>
            <a:endParaRPr lang="en-US"/>
          </a:p>
        </p:txBody>
      </p:sp>
    </p:spTree>
    <p:extLst>
      <p:ext uri="{BB962C8B-B14F-4D97-AF65-F5344CB8AC3E}">
        <p14:creationId xmlns:p14="http://schemas.microsoft.com/office/powerpoint/2010/main" val="815152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E986BB9-2649-446F-B0A3-F400982B0522}" type="slidenum">
              <a:rPr lang="en-US"/>
              <a:pPr>
                <a:defRPr/>
              </a:pPr>
              <a:t>‹#›</a:t>
            </a:fld>
            <a:endParaRPr lang="en-US"/>
          </a:p>
        </p:txBody>
      </p:sp>
    </p:spTree>
    <p:extLst>
      <p:ext uri="{BB962C8B-B14F-4D97-AF65-F5344CB8AC3E}">
        <p14:creationId xmlns:p14="http://schemas.microsoft.com/office/powerpoint/2010/main" val="4104872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10</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6</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7</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9</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9C05F8-869E-4D54-9CC1-DC209CD291E1}" type="slidenum">
              <a:rPr lang="en-US" smtClean="0"/>
              <a:pPr>
                <a:defRPr/>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7DB02C-99B3-4C5D-847F-0D9CBCA62CB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78E4AE9-1913-4871-AD51-304CA9B075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F7CF777-6248-4343-8B5F-352DCBD9A9F5}" type="slidenum">
              <a:rPr lang="en-US" smtClean="0"/>
              <a:pPr>
                <a:defRPr/>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53B6F1-0B29-457A-988A-87535D87B095}"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3B5CD7B-ACC7-42D1-A969-9DE4012153D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2CC842-9B13-4972-92E0-DFC4A227523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5403EC8-9690-4288-A4A9-B6F0177B8AC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BB77CB9-458A-425D-B5BB-7D4ED68A772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C5DCA7A-2C24-49EC-8C61-4F8774A0CCB7}"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7C6F162-84EB-4B35-8405-48BBDF32E9A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a:defRPr/>
            </a:pPr>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a:defRPr/>
            </a:pPr>
            <a:fld id="{6F5D8529-7322-4923-8C2E-A67687F7DCB0}"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8458200" y="6324600"/>
            <a:ext cx="533400" cy="369332"/>
          </a:xfrm>
          <a:prstGeom prst="rect">
            <a:avLst/>
          </a:prstGeom>
          <a:noFill/>
        </p:spPr>
        <p:txBody>
          <a:bodyPr wrap="square" rtlCol="0">
            <a:spAutoFit/>
          </a:bodyPr>
          <a:lstStyle/>
          <a:p>
            <a:r>
              <a:rPr lang="en-US" dirty="0" smtClean="0"/>
              <a:t>TH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sz="quarter" idx="13"/>
          </p:nvPr>
        </p:nvSpPr>
        <p:spPr>
          <a:xfrm>
            <a:off x="304800" y="228600"/>
            <a:ext cx="8305800" cy="6400800"/>
          </a:xfrm>
        </p:spPr>
        <p:txBody>
          <a:bodyPr>
            <a:normAutofit/>
          </a:bodyPr>
          <a:lstStyle/>
          <a:p>
            <a:pPr marL="0" lvl="0" indent="0">
              <a:buNone/>
            </a:pPr>
            <a:r>
              <a:rPr lang="en-US" sz="2000" u="sng" dirty="0">
                <a:effectLst/>
                <a:latin typeface="Calibri"/>
                <a:cs typeface="Calibri"/>
              </a:rPr>
              <a:t>Job 42:1-6</a:t>
            </a:r>
          </a:p>
          <a:p>
            <a:pPr marL="457200" lvl="1" indent="0">
              <a:buNone/>
            </a:pPr>
            <a:r>
              <a:rPr lang="en-US" sz="2000" dirty="0">
                <a:effectLst/>
                <a:latin typeface="Calibri"/>
                <a:cs typeface="Calibri"/>
              </a:rPr>
              <a:t>Then Job answered the Lord and said:</a:t>
            </a:r>
          </a:p>
          <a:p>
            <a:pPr marL="457200" lvl="1" indent="0">
              <a:buNone/>
            </a:pPr>
            <a:r>
              <a:rPr lang="en-US" sz="2000" dirty="0">
                <a:effectLst/>
                <a:latin typeface="Calibri"/>
                <a:cs typeface="Calibri"/>
              </a:rPr>
              <a:t>“I know that You can do everything,</a:t>
            </a:r>
          </a:p>
          <a:p>
            <a:pPr marL="457200" lvl="1" indent="0">
              <a:buNone/>
            </a:pPr>
            <a:r>
              <a:rPr lang="en-US" sz="2000" dirty="0">
                <a:effectLst/>
                <a:latin typeface="Calibri"/>
                <a:cs typeface="Calibri"/>
              </a:rPr>
              <a:t>And that no purpose of Yours can be withheld from You.</a:t>
            </a:r>
          </a:p>
          <a:p>
            <a:pPr marL="457200" lvl="1" indent="0">
              <a:buNone/>
            </a:pPr>
            <a:r>
              <a:rPr lang="en-US" sz="2000" dirty="0">
                <a:effectLst/>
                <a:latin typeface="Calibri"/>
                <a:cs typeface="Calibri"/>
              </a:rPr>
              <a:t>You asked, ‘Who is this who hides counsel without knowledge?’</a:t>
            </a:r>
          </a:p>
          <a:p>
            <a:pPr marL="457200" lvl="1" indent="0">
              <a:buNone/>
            </a:pPr>
            <a:r>
              <a:rPr lang="en-US" sz="2000" dirty="0">
                <a:effectLst/>
                <a:latin typeface="Calibri"/>
                <a:cs typeface="Calibri"/>
              </a:rPr>
              <a:t>Therefore I have uttered what I did not understand,</a:t>
            </a:r>
          </a:p>
          <a:p>
            <a:pPr marL="457200" lvl="1" indent="0">
              <a:buNone/>
            </a:pPr>
            <a:r>
              <a:rPr lang="en-US" sz="2000" dirty="0">
                <a:effectLst/>
                <a:latin typeface="Calibri"/>
                <a:cs typeface="Calibri"/>
              </a:rPr>
              <a:t>Things too wonderful for me, which I did not know.</a:t>
            </a:r>
          </a:p>
          <a:p>
            <a:pPr marL="457200" lvl="1" indent="0">
              <a:buNone/>
            </a:pPr>
            <a:r>
              <a:rPr lang="en-US" sz="2000" dirty="0">
                <a:effectLst/>
                <a:latin typeface="Calibri"/>
                <a:cs typeface="Calibri"/>
              </a:rPr>
              <a:t>Listen, please, and let me speak;</a:t>
            </a:r>
          </a:p>
          <a:p>
            <a:pPr marL="457200" lvl="1" indent="0">
              <a:buNone/>
            </a:pPr>
            <a:r>
              <a:rPr lang="en-US" sz="2000" dirty="0">
                <a:effectLst/>
                <a:latin typeface="Calibri"/>
                <a:cs typeface="Calibri"/>
              </a:rPr>
              <a:t>You said, ‘I will question you, and you shall answer Me.’</a:t>
            </a:r>
          </a:p>
          <a:p>
            <a:pPr marL="457200" lvl="1" indent="0">
              <a:buNone/>
            </a:pPr>
            <a:r>
              <a:rPr lang="en-US" sz="2000" dirty="0">
                <a:effectLst/>
                <a:latin typeface="Calibri"/>
                <a:cs typeface="Calibri"/>
              </a:rPr>
              <a:t>“I have heard of You by the hearing of the ear,</a:t>
            </a:r>
          </a:p>
          <a:p>
            <a:pPr marL="457200" lvl="1" indent="0">
              <a:buNone/>
            </a:pPr>
            <a:r>
              <a:rPr lang="en-US" sz="2000" dirty="0">
                <a:effectLst/>
                <a:latin typeface="Calibri"/>
                <a:cs typeface="Calibri"/>
              </a:rPr>
              <a:t>But now my eye sees You.</a:t>
            </a:r>
          </a:p>
          <a:p>
            <a:pPr marL="457200" lvl="1" indent="0">
              <a:buNone/>
            </a:pPr>
            <a:r>
              <a:rPr lang="en-US" sz="2000" dirty="0">
                <a:effectLst/>
                <a:latin typeface="Calibri"/>
                <a:cs typeface="Calibri"/>
              </a:rPr>
              <a:t>Therefore I abhor myself,</a:t>
            </a:r>
          </a:p>
          <a:p>
            <a:pPr marL="457200" lvl="1" indent="0">
              <a:buNone/>
            </a:pPr>
            <a:r>
              <a:rPr lang="en-US" sz="2000" dirty="0">
                <a:effectLst/>
                <a:latin typeface="Calibri"/>
                <a:cs typeface="Calibri"/>
              </a:rPr>
              <a:t>And repent in dust and ashes.</a:t>
            </a:r>
            <a:r>
              <a:rPr lang="en-US" sz="2000" dirty="0" smtClean="0">
                <a:effectLst/>
                <a:latin typeface="Calibri"/>
                <a:cs typeface="Calibri"/>
              </a:rPr>
              <a:t>”</a:t>
            </a:r>
            <a:endParaRPr lang="en-US" sz="2000" dirty="0">
              <a:effectLst/>
              <a:latin typeface="Calibri"/>
              <a:cs typeface="Calibri"/>
            </a:endParaRPr>
          </a:p>
        </p:txBody>
      </p:sp>
    </p:spTree>
    <p:extLst>
      <p:ext uri="{BB962C8B-B14F-4D97-AF65-F5344CB8AC3E}">
        <p14:creationId xmlns:p14="http://schemas.microsoft.com/office/powerpoint/2010/main" val="29598455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sz="quarter" idx="13"/>
          </p:nvPr>
        </p:nvSpPr>
        <p:spPr>
          <a:xfrm>
            <a:off x="304800" y="228600"/>
            <a:ext cx="8305800" cy="6400800"/>
          </a:xfrm>
        </p:spPr>
        <p:txBody>
          <a:bodyPr>
            <a:normAutofit/>
          </a:bodyPr>
          <a:lstStyle/>
          <a:p>
            <a:pPr marL="0" lvl="0" indent="0">
              <a:buNone/>
            </a:pPr>
            <a:r>
              <a:rPr lang="en-US" sz="2400" u="sng" dirty="0">
                <a:effectLst/>
                <a:latin typeface="Calibri"/>
                <a:cs typeface="Calibri"/>
              </a:rPr>
              <a:t>Prov. 16:18-19</a:t>
            </a:r>
          </a:p>
          <a:p>
            <a:pPr marL="457200" lvl="1" indent="0">
              <a:buNone/>
            </a:pPr>
            <a:r>
              <a:rPr lang="en-US" sz="2400" dirty="0">
                <a:effectLst/>
                <a:latin typeface="Calibri"/>
                <a:cs typeface="Calibri"/>
              </a:rPr>
              <a:t>Pride goes before destruction,</a:t>
            </a:r>
          </a:p>
          <a:p>
            <a:pPr marL="457200" lvl="1" indent="0">
              <a:buNone/>
            </a:pPr>
            <a:r>
              <a:rPr lang="en-US" sz="2400" dirty="0">
                <a:effectLst/>
                <a:latin typeface="Calibri"/>
                <a:cs typeface="Calibri"/>
              </a:rPr>
              <a:t>And a haughty spirit before a fall.</a:t>
            </a:r>
          </a:p>
          <a:p>
            <a:pPr marL="457200" lvl="1" indent="0">
              <a:buNone/>
            </a:pPr>
            <a:r>
              <a:rPr lang="en-US" sz="2400" dirty="0">
                <a:effectLst/>
                <a:latin typeface="Calibri"/>
                <a:cs typeface="Calibri"/>
              </a:rPr>
              <a:t>Better to be of a humble spirit with the lowly,</a:t>
            </a:r>
          </a:p>
          <a:p>
            <a:pPr marL="457200" lvl="1" indent="0">
              <a:buNone/>
            </a:pPr>
            <a:r>
              <a:rPr lang="en-US" sz="2400" dirty="0">
                <a:effectLst/>
                <a:latin typeface="Calibri"/>
                <a:cs typeface="Calibri"/>
              </a:rPr>
              <a:t>Than to divide the spoil with the proud.</a:t>
            </a:r>
          </a:p>
          <a:p>
            <a:pPr marL="0" lvl="0" indent="0">
              <a:buNone/>
            </a:pPr>
            <a:r>
              <a:rPr lang="en-US" sz="2400" u="sng" dirty="0">
                <a:effectLst/>
                <a:latin typeface="Calibri"/>
                <a:cs typeface="Calibri"/>
              </a:rPr>
              <a:t>Prov. 18:12</a:t>
            </a:r>
          </a:p>
          <a:p>
            <a:pPr marL="457200" lvl="1" indent="0">
              <a:buNone/>
            </a:pPr>
            <a:r>
              <a:rPr lang="en-US" sz="2400" dirty="0">
                <a:effectLst/>
                <a:latin typeface="Calibri"/>
                <a:cs typeface="Calibri"/>
              </a:rPr>
              <a:t>Before destruction the heart of a man is haughty,</a:t>
            </a:r>
          </a:p>
          <a:p>
            <a:pPr marL="457200" lvl="1" indent="0">
              <a:buNone/>
            </a:pPr>
            <a:r>
              <a:rPr lang="en-US" sz="2400" dirty="0">
                <a:effectLst/>
                <a:latin typeface="Calibri"/>
                <a:cs typeface="Calibri"/>
              </a:rPr>
              <a:t>And before honor is humility.</a:t>
            </a:r>
          </a:p>
          <a:p>
            <a:pPr marL="0" lvl="0" indent="0">
              <a:buNone/>
            </a:pPr>
            <a:r>
              <a:rPr lang="en-US" sz="2400" u="sng" dirty="0">
                <a:effectLst/>
                <a:latin typeface="Calibri"/>
                <a:cs typeface="Calibri"/>
              </a:rPr>
              <a:t>Jer. 10:23</a:t>
            </a:r>
          </a:p>
          <a:p>
            <a:pPr marL="457200" lvl="1" indent="0">
              <a:buNone/>
            </a:pPr>
            <a:r>
              <a:rPr lang="en-US" sz="2400" dirty="0">
                <a:effectLst/>
                <a:latin typeface="Calibri"/>
                <a:cs typeface="Calibri"/>
              </a:rPr>
              <a:t>O Lord, I know the way of man is not in himself;</a:t>
            </a:r>
          </a:p>
          <a:p>
            <a:pPr marL="457200" lvl="1" indent="0">
              <a:buNone/>
            </a:pPr>
            <a:r>
              <a:rPr lang="en-US" sz="2400" dirty="0">
                <a:effectLst/>
                <a:latin typeface="Calibri"/>
                <a:cs typeface="Calibri"/>
              </a:rPr>
              <a:t>It is not in man who walks to direct his own steps</a:t>
            </a:r>
            <a:r>
              <a:rPr lang="en-US" sz="2400" dirty="0" smtClean="0">
                <a:effectLst/>
                <a:latin typeface="Calibri"/>
                <a:cs typeface="Calibri"/>
              </a:rPr>
              <a:t>.</a:t>
            </a:r>
            <a:endParaRPr lang="en-US" sz="2400" dirty="0">
              <a:effectLst/>
              <a:latin typeface="Calibri"/>
              <a:cs typeface="Calibri"/>
            </a:endParaRPr>
          </a:p>
        </p:txBody>
      </p:sp>
    </p:spTree>
    <p:extLst>
      <p:ext uri="{BB962C8B-B14F-4D97-AF65-F5344CB8AC3E}">
        <p14:creationId xmlns:p14="http://schemas.microsoft.com/office/powerpoint/2010/main" val="2959845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5" end="5"/>
                                            </p:txEl>
                                          </p:spTgt>
                                        </p:tgtEl>
                                        <p:attrNameLst>
                                          <p:attrName>style.visibility</p:attrName>
                                        </p:attrNameLst>
                                      </p:cBhvr>
                                      <p:to>
                                        <p:strVal val="visible"/>
                                      </p:to>
                                    </p:set>
                                    <p:animEffect transition="in" filter="blinds(horizontal)">
                                      <p:cBhvr>
                                        <p:cTn id="7" dur="500"/>
                                        <p:tgtEl>
                                          <p:spTgt spid="17409">
                                            <p:txEl>
                                              <p:pRg st="5" end="5"/>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6" end="6"/>
                                            </p:txEl>
                                          </p:spTgt>
                                        </p:tgtEl>
                                        <p:attrNameLst>
                                          <p:attrName>style.visibility</p:attrName>
                                        </p:attrNameLst>
                                      </p:cBhvr>
                                      <p:to>
                                        <p:strVal val="visible"/>
                                      </p:to>
                                    </p:set>
                                    <p:animEffect transition="in" filter="blinds(horizontal)">
                                      <p:cBhvr>
                                        <p:cTn id="10" dur="500"/>
                                        <p:tgtEl>
                                          <p:spTgt spid="17409">
                                            <p:txEl>
                                              <p:pRg st="6" end="6"/>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7409">
                                            <p:txEl>
                                              <p:pRg st="7" end="7"/>
                                            </p:txEl>
                                          </p:spTgt>
                                        </p:tgtEl>
                                        <p:attrNameLst>
                                          <p:attrName>style.visibility</p:attrName>
                                        </p:attrNameLst>
                                      </p:cBhvr>
                                      <p:to>
                                        <p:strVal val="visible"/>
                                      </p:to>
                                    </p:set>
                                    <p:animEffect transition="in" filter="blinds(horizontal)">
                                      <p:cBhvr>
                                        <p:cTn id="13" dur="500"/>
                                        <p:tgtEl>
                                          <p:spTgt spid="17409">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7409">
                                            <p:txEl>
                                              <p:pRg st="8" end="8"/>
                                            </p:txEl>
                                          </p:spTgt>
                                        </p:tgtEl>
                                        <p:attrNameLst>
                                          <p:attrName>style.visibility</p:attrName>
                                        </p:attrNameLst>
                                      </p:cBhvr>
                                      <p:to>
                                        <p:strVal val="visible"/>
                                      </p:to>
                                    </p:set>
                                    <p:animEffect transition="in" filter="blinds(horizontal)">
                                      <p:cBhvr>
                                        <p:cTn id="18" dur="500"/>
                                        <p:tgtEl>
                                          <p:spTgt spid="17409">
                                            <p:txEl>
                                              <p:pRg st="8" end="8"/>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7409">
                                            <p:txEl>
                                              <p:pRg st="9" end="9"/>
                                            </p:txEl>
                                          </p:spTgt>
                                        </p:tgtEl>
                                        <p:attrNameLst>
                                          <p:attrName>style.visibility</p:attrName>
                                        </p:attrNameLst>
                                      </p:cBhvr>
                                      <p:to>
                                        <p:strVal val="visible"/>
                                      </p:to>
                                    </p:set>
                                    <p:animEffect transition="in" filter="blinds(horizontal)">
                                      <p:cBhvr>
                                        <p:cTn id="21" dur="500"/>
                                        <p:tgtEl>
                                          <p:spTgt spid="17409">
                                            <p:txEl>
                                              <p:pRg st="9" end="9"/>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7409">
                                            <p:txEl>
                                              <p:pRg st="10" end="10"/>
                                            </p:txEl>
                                          </p:spTgt>
                                        </p:tgtEl>
                                        <p:attrNameLst>
                                          <p:attrName>style.visibility</p:attrName>
                                        </p:attrNameLst>
                                      </p:cBhvr>
                                      <p:to>
                                        <p:strVal val="visible"/>
                                      </p:to>
                                    </p:set>
                                    <p:animEffect transition="in" filter="blinds(horizontal)">
                                      <p:cBhvr>
                                        <p:cTn id="24" dur="500"/>
                                        <p:tgtEl>
                                          <p:spTgt spid="1740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sz="quarter" idx="13"/>
          </p:nvPr>
        </p:nvSpPr>
        <p:spPr>
          <a:xfrm>
            <a:off x="304800" y="228600"/>
            <a:ext cx="8305800" cy="6400800"/>
          </a:xfrm>
        </p:spPr>
        <p:txBody>
          <a:bodyPr>
            <a:normAutofit/>
          </a:bodyPr>
          <a:lstStyle/>
          <a:p>
            <a:pPr marL="0" lvl="0" indent="0">
              <a:buNone/>
            </a:pPr>
            <a:r>
              <a:rPr lang="en-US" sz="2400" u="sng" dirty="0">
                <a:effectLst/>
                <a:latin typeface="Calibri"/>
                <a:cs typeface="Calibri"/>
              </a:rPr>
              <a:t>Prov. 29:23</a:t>
            </a:r>
          </a:p>
          <a:p>
            <a:pPr marL="457200" lvl="1" indent="0">
              <a:buNone/>
            </a:pPr>
            <a:r>
              <a:rPr lang="en-US" sz="2400" dirty="0">
                <a:effectLst/>
                <a:latin typeface="Calibri"/>
                <a:cs typeface="Calibri"/>
              </a:rPr>
              <a:t>A man's pride will bring him low,</a:t>
            </a:r>
          </a:p>
          <a:p>
            <a:pPr marL="457200" lvl="1" indent="0">
              <a:buNone/>
            </a:pPr>
            <a:r>
              <a:rPr lang="en-US" sz="2400" dirty="0">
                <a:effectLst/>
                <a:latin typeface="Calibri"/>
                <a:cs typeface="Calibri"/>
              </a:rPr>
              <a:t>But the humble in spirit will retain honor.</a:t>
            </a:r>
          </a:p>
          <a:p>
            <a:pPr marL="0" lvl="0" indent="0">
              <a:buNone/>
            </a:pPr>
            <a:r>
              <a:rPr lang="en-US" sz="2400" u="sng" dirty="0" err="1">
                <a:effectLst/>
                <a:latin typeface="Calibri"/>
                <a:cs typeface="Calibri"/>
              </a:rPr>
              <a:t>Lk</a:t>
            </a:r>
            <a:r>
              <a:rPr lang="en-US" sz="2400" u="sng" dirty="0">
                <a:effectLst/>
                <a:latin typeface="Calibri"/>
                <a:cs typeface="Calibri"/>
              </a:rPr>
              <a:t>. 18:9-12</a:t>
            </a:r>
          </a:p>
          <a:p>
            <a:pPr marL="457200" lvl="1" indent="0">
              <a:buNone/>
            </a:pPr>
            <a:r>
              <a:rPr lang="en-US" sz="2400" dirty="0">
                <a:effectLst/>
                <a:latin typeface="Calibri"/>
                <a:cs typeface="Calibri"/>
              </a:rPr>
              <a:t>Also He spoke this parable to some who trusted in themselves that they were righteous, and despised others: “Two men went up to the temple to pray, one a Pharisee and the other a tax collector. The Pharisee stood and prayed thus with himself, ‘God, I thank You that I am not like other men—</a:t>
            </a:r>
            <a:r>
              <a:rPr lang="en-US" sz="2400" dirty="0" err="1">
                <a:effectLst/>
                <a:latin typeface="Calibri"/>
                <a:cs typeface="Calibri"/>
              </a:rPr>
              <a:t>extortioners</a:t>
            </a:r>
            <a:r>
              <a:rPr lang="en-US" sz="2400" dirty="0">
                <a:effectLst/>
                <a:latin typeface="Calibri"/>
                <a:cs typeface="Calibri"/>
              </a:rPr>
              <a:t>, unjust, adulterers, or even as this tax collector. I fast twice a week; I give tithes of all that I possess.</a:t>
            </a:r>
            <a:r>
              <a:rPr lang="en-US" sz="2400" dirty="0" smtClean="0">
                <a:effectLst/>
                <a:latin typeface="Calibri"/>
                <a:cs typeface="Calibri"/>
              </a:rPr>
              <a:t>’</a:t>
            </a:r>
            <a:endParaRPr lang="en-US" sz="2400" dirty="0">
              <a:effectLst/>
              <a:latin typeface="Calibri"/>
              <a:cs typeface="Calibri"/>
            </a:endParaRPr>
          </a:p>
        </p:txBody>
      </p:sp>
    </p:spTree>
    <p:extLst>
      <p:ext uri="{BB962C8B-B14F-4D97-AF65-F5344CB8AC3E}">
        <p14:creationId xmlns:p14="http://schemas.microsoft.com/office/powerpoint/2010/main" val="2959845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7" dur="500"/>
                                        <p:tgtEl>
                                          <p:spTgt spid="17409">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10" dur="500"/>
                                        <p:tgtEl>
                                          <p:spTgt spid="174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sz="quarter" idx="13"/>
          </p:nvPr>
        </p:nvSpPr>
        <p:spPr>
          <a:xfrm>
            <a:off x="304800" y="228600"/>
            <a:ext cx="8305800" cy="6400800"/>
          </a:xfrm>
        </p:spPr>
        <p:txBody>
          <a:bodyPr>
            <a:normAutofit/>
          </a:bodyPr>
          <a:lstStyle/>
          <a:p>
            <a:pPr marL="0" lvl="0" indent="0">
              <a:buNone/>
            </a:pPr>
            <a:r>
              <a:rPr lang="en-US" sz="2400" u="sng" dirty="0">
                <a:effectLst/>
                <a:latin typeface="Calibri"/>
                <a:cs typeface="Calibri"/>
              </a:rPr>
              <a:t>Matt. 20:28</a:t>
            </a:r>
          </a:p>
          <a:p>
            <a:pPr marL="457200" lvl="1" indent="0">
              <a:buNone/>
            </a:pPr>
            <a:r>
              <a:rPr lang="en-US" sz="2400" dirty="0">
                <a:effectLst/>
                <a:latin typeface="Calibri"/>
                <a:cs typeface="Calibri"/>
              </a:rPr>
              <a:t>just as the Son of Man did not come to be served, but to serve, and to give His life a ransom for many.”</a:t>
            </a:r>
          </a:p>
          <a:p>
            <a:pPr marL="0" lvl="0" indent="0">
              <a:buNone/>
            </a:pPr>
            <a:r>
              <a:rPr lang="en-US" sz="2400" u="sng" dirty="0">
                <a:effectLst/>
                <a:latin typeface="Calibri"/>
                <a:cs typeface="Calibri"/>
              </a:rPr>
              <a:t>1 Tim. 6:3-5</a:t>
            </a:r>
          </a:p>
          <a:p>
            <a:pPr marL="457200" lvl="1" indent="0">
              <a:buNone/>
            </a:pPr>
            <a:r>
              <a:rPr lang="en-US" sz="2400" dirty="0">
                <a:effectLst/>
                <a:latin typeface="Calibri"/>
                <a:cs typeface="Calibri"/>
              </a:rPr>
              <a:t>If anyone teaches otherwise and does not consent to wholesome words, even the words of our Lord Jesus Christ, and to the doctrine which accords with godliness, he is proud, knowing nothing, but is obsessed with disputes and arguments over words, from which come envy, strife, reviling, evil suspicions, useless </a:t>
            </a:r>
            <a:r>
              <a:rPr lang="en-US" sz="2400" dirty="0" err="1">
                <a:effectLst/>
                <a:latin typeface="Calibri"/>
                <a:cs typeface="Calibri"/>
              </a:rPr>
              <a:t>wranglings</a:t>
            </a:r>
            <a:r>
              <a:rPr lang="en-US" sz="2400" dirty="0">
                <a:effectLst/>
                <a:latin typeface="Calibri"/>
                <a:cs typeface="Calibri"/>
              </a:rPr>
              <a:t> of men of corrupt minds and destitute of the truth, who suppose that godliness is a means of gain. From such withdraw yourself</a:t>
            </a:r>
            <a:r>
              <a:rPr lang="en-US" sz="2400" dirty="0" smtClean="0">
                <a:effectLst/>
                <a:latin typeface="Calibri"/>
                <a:cs typeface="Calibri"/>
              </a:rPr>
              <a:t>.</a:t>
            </a:r>
            <a:endParaRPr lang="en-US" sz="2400" dirty="0">
              <a:latin typeface="Calibri"/>
              <a:cs typeface="Calibri"/>
            </a:endParaRPr>
          </a:p>
        </p:txBody>
      </p:sp>
    </p:spTree>
    <p:extLst>
      <p:ext uri="{BB962C8B-B14F-4D97-AF65-F5344CB8AC3E}">
        <p14:creationId xmlns:p14="http://schemas.microsoft.com/office/powerpoint/2010/main" val="2959845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sz="quarter" idx="13"/>
          </p:nvPr>
        </p:nvSpPr>
        <p:spPr>
          <a:xfrm>
            <a:off x="304800" y="228600"/>
            <a:ext cx="8305800" cy="6400800"/>
          </a:xfrm>
        </p:spPr>
        <p:txBody>
          <a:bodyPr>
            <a:normAutofit/>
          </a:bodyPr>
          <a:lstStyle/>
          <a:p>
            <a:pPr marL="0" lvl="0" indent="0">
              <a:buNone/>
            </a:pPr>
            <a:r>
              <a:rPr lang="en-US" sz="2400" u="sng" dirty="0">
                <a:effectLst/>
                <a:latin typeface="Calibri"/>
                <a:cs typeface="Calibri"/>
              </a:rPr>
              <a:t>2 Timothy 1:3-5</a:t>
            </a:r>
          </a:p>
          <a:p>
            <a:pPr marL="457200" lvl="1" indent="0">
              <a:buNone/>
            </a:pPr>
            <a:r>
              <a:rPr lang="en-US" sz="2400" dirty="0">
                <a:effectLst/>
                <a:latin typeface="Calibri"/>
                <a:cs typeface="Calibri"/>
              </a:rPr>
              <a:t>I thank God, whom I serve with a pure conscience, as my forefathers did, as without ceasing I remember you in my prayers night and day, greatly desiring to see you, being mindful of your tears, that I may be filled with joy, when I call to remembrance the genuine faith that is in you, which dwelt first in your grandmother Lois and your mother Eunice, and I am persuaded is in you also.</a:t>
            </a:r>
          </a:p>
          <a:p>
            <a:pPr marL="0" lvl="0" indent="0">
              <a:buNone/>
            </a:pPr>
            <a:r>
              <a:rPr lang="en-US" sz="2400" u="sng" dirty="0">
                <a:effectLst/>
                <a:latin typeface="Calibri"/>
                <a:cs typeface="Calibri"/>
              </a:rPr>
              <a:t>2 Cor. 7:4</a:t>
            </a:r>
          </a:p>
          <a:p>
            <a:pPr marL="457200" lvl="1" indent="0">
              <a:buNone/>
            </a:pPr>
            <a:r>
              <a:rPr lang="en-US" sz="2400" dirty="0">
                <a:effectLst/>
                <a:latin typeface="Calibri"/>
                <a:cs typeface="Calibri"/>
              </a:rPr>
              <a:t>Great is my boldness of speech toward you, great is my boasting on your behalf. I am filled with comfort. I am exceedingly joyful in all our tribulation</a:t>
            </a:r>
            <a:r>
              <a:rPr lang="en-US" sz="2400" dirty="0" smtClean="0">
                <a:effectLst/>
                <a:latin typeface="Calibri"/>
                <a:cs typeface="Calibri"/>
              </a:rPr>
              <a:t>.</a:t>
            </a:r>
            <a:endParaRPr lang="en-US" sz="2400" dirty="0">
              <a:effectLst/>
              <a:latin typeface="Calibri"/>
              <a:cs typeface="Calibri"/>
            </a:endParaRPr>
          </a:p>
        </p:txBody>
      </p:sp>
    </p:spTree>
    <p:extLst>
      <p:ext uri="{BB962C8B-B14F-4D97-AF65-F5344CB8AC3E}">
        <p14:creationId xmlns:p14="http://schemas.microsoft.com/office/powerpoint/2010/main" val="2959845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sz="quarter" idx="13"/>
          </p:nvPr>
        </p:nvSpPr>
        <p:spPr>
          <a:xfrm>
            <a:off x="381000" y="1905000"/>
            <a:ext cx="8382000" cy="1371600"/>
          </a:xfrm>
        </p:spPr>
        <p:txBody>
          <a:bodyPr>
            <a:normAutofit/>
          </a:bodyPr>
          <a:lstStyle/>
          <a:p>
            <a:pPr marL="457200" lvl="1" indent="0" algn="ctr">
              <a:buNone/>
            </a:pPr>
            <a:r>
              <a:rPr lang="en-US" sz="7200" dirty="0" smtClean="0">
                <a:latin typeface="Calibri"/>
                <a:cs typeface="Calibri"/>
              </a:rPr>
              <a:t>I’m SO Humble!</a:t>
            </a:r>
            <a:endParaRPr lang="en-US" sz="7200" dirty="0">
              <a:latin typeface="Calibri"/>
              <a:cs typeface="Calibri"/>
            </a:endParaRPr>
          </a:p>
        </p:txBody>
      </p:sp>
    </p:spTree>
    <p:extLst>
      <p:ext uri="{BB962C8B-B14F-4D97-AF65-F5344CB8AC3E}">
        <p14:creationId xmlns:p14="http://schemas.microsoft.com/office/powerpoint/2010/main" val="28742415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sz="quarter" idx="13"/>
          </p:nvPr>
        </p:nvSpPr>
        <p:spPr>
          <a:xfrm>
            <a:off x="304800" y="228600"/>
            <a:ext cx="8305800" cy="6400800"/>
          </a:xfrm>
        </p:spPr>
        <p:txBody>
          <a:bodyPr>
            <a:normAutofit/>
          </a:bodyPr>
          <a:lstStyle/>
          <a:p>
            <a:pPr marL="0" lvl="0" indent="0">
              <a:buNone/>
            </a:pPr>
            <a:r>
              <a:rPr lang="en-US" sz="2400" u="sng" kern="1200" dirty="0" smtClean="0">
                <a:solidFill>
                  <a:schemeClr val="tx1"/>
                </a:solidFill>
                <a:effectLst/>
                <a:latin typeface="Calibri"/>
                <a:ea typeface="+mn-ea"/>
                <a:cs typeface="Calibri"/>
              </a:rPr>
              <a:t>Phil. 2:5-8 </a:t>
            </a:r>
          </a:p>
          <a:p>
            <a:pPr marL="457200" lvl="1" indent="0">
              <a:buNone/>
            </a:pPr>
            <a:r>
              <a:rPr lang="en-US" sz="2000" kern="1200" dirty="0" smtClean="0">
                <a:solidFill>
                  <a:schemeClr val="tx1"/>
                </a:solidFill>
                <a:effectLst/>
                <a:latin typeface="Calibri"/>
                <a:ea typeface="+mn-ea"/>
                <a:cs typeface="Calibri"/>
              </a:rPr>
              <a:t>Let this mind be in you which was also in Christ Jesus, who, being in the form of God, did not consider it robbery to be equal with God, but made Himself of no reputation, taking the form of a bondservant, and coming in the likeness of men. And being found in appearance as a man, He humbled Himself and became obedient to the point of death, even the death of the cross.</a:t>
            </a:r>
          </a:p>
          <a:p>
            <a:pPr marL="0" lvl="0" indent="0">
              <a:buNone/>
            </a:pPr>
            <a:r>
              <a:rPr lang="en-US" sz="2400" u="sng" kern="1200" dirty="0" smtClean="0">
                <a:solidFill>
                  <a:schemeClr val="tx1"/>
                </a:solidFill>
                <a:effectLst/>
                <a:latin typeface="Calibri"/>
                <a:ea typeface="+mn-ea"/>
                <a:cs typeface="Calibri"/>
              </a:rPr>
              <a:t>Matt. 18:1-4</a:t>
            </a:r>
          </a:p>
          <a:p>
            <a:pPr marL="457200" lvl="1" indent="0">
              <a:buNone/>
            </a:pPr>
            <a:r>
              <a:rPr lang="en-US" sz="2000" kern="1200" dirty="0" smtClean="0">
                <a:solidFill>
                  <a:schemeClr val="tx1"/>
                </a:solidFill>
                <a:effectLst/>
                <a:latin typeface="Calibri"/>
                <a:ea typeface="+mn-ea"/>
                <a:cs typeface="Calibri"/>
              </a:rPr>
              <a:t>At that time the disciples came to Jesus, saying, “Who then is greatest in the kingdom of heaven?</a:t>
            </a:r>
            <a:r>
              <a:rPr lang="en-US" sz="2000" kern="1200" dirty="0" smtClean="0">
                <a:solidFill>
                  <a:schemeClr val="tx1"/>
                </a:solidFill>
                <a:effectLst/>
                <a:latin typeface="Calibri"/>
                <a:ea typeface="+mn-ea"/>
                <a:cs typeface="Calibri"/>
              </a:rPr>
              <a:t>” Then </a:t>
            </a:r>
            <a:r>
              <a:rPr lang="en-US" sz="2000" kern="1200" dirty="0" smtClean="0">
                <a:solidFill>
                  <a:schemeClr val="tx1"/>
                </a:solidFill>
                <a:effectLst/>
                <a:latin typeface="Calibri"/>
                <a:ea typeface="+mn-ea"/>
                <a:cs typeface="Calibri"/>
              </a:rPr>
              <a:t>Jesus called a little child to Him, set him in the midst of them, and said, “Assuredly, I say to you, unless you are converted and become as little children, you will by no means enter the kingdom of heaven. Therefore whoever humbles himself as this little child is the greatest in the kingdom of heaven.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sz="quarter" idx="13"/>
          </p:nvPr>
        </p:nvSpPr>
        <p:spPr>
          <a:xfrm>
            <a:off x="304800" y="228600"/>
            <a:ext cx="8305800" cy="6400800"/>
          </a:xfrm>
        </p:spPr>
        <p:txBody>
          <a:bodyPr>
            <a:normAutofit/>
          </a:bodyPr>
          <a:lstStyle/>
          <a:p>
            <a:pPr marL="0" lvl="0" indent="0">
              <a:buNone/>
            </a:pPr>
            <a:r>
              <a:rPr lang="en-US" sz="2600" u="sng" kern="1200" dirty="0" smtClean="0">
                <a:solidFill>
                  <a:schemeClr val="tx1"/>
                </a:solidFill>
                <a:effectLst/>
                <a:latin typeface="Calibri"/>
                <a:cs typeface="Calibri"/>
              </a:rPr>
              <a:t>1 John 2:16</a:t>
            </a:r>
          </a:p>
          <a:p>
            <a:pPr marL="457200" lvl="1" indent="0">
              <a:buNone/>
            </a:pPr>
            <a:r>
              <a:rPr lang="en-US" sz="2600" kern="1200" dirty="0" smtClean="0">
                <a:solidFill>
                  <a:schemeClr val="tx1"/>
                </a:solidFill>
                <a:effectLst/>
                <a:latin typeface="Calibri"/>
                <a:cs typeface="Calibri"/>
              </a:rPr>
              <a:t>For all that is in the world—the lust of the flesh, the lust of the eyes, and the pride of life—is not of the Father but is of the world.</a:t>
            </a:r>
          </a:p>
          <a:p>
            <a:pPr marL="0" lvl="0" indent="0">
              <a:buNone/>
            </a:pPr>
            <a:r>
              <a:rPr lang="en-US" sz="2600" u="sng" dirty="0">
                <a:effectLst/>
                <a:latin typeface="Calibri"/>
                <a:cs typeface="Calibri"/>
              </a:rPr>
              <a:t>Matt. 19:21-22</a:t>
            </a:r>
          </a:p>
          <a:p>
            <a:pPr marL="457200" lvl="1" indent="0">
              <a:buNone/>
            </a:pPr>
            <a:r>
              <a:rPr lang="en-US" sz="2600" dirty="0">
                <a:effectLst/>
                <a:latin typeface="Calibri"/>
                <a:cs typeface="Calibri"/>
              </a:rPr>
              <a:t>Jesus said to him, “If you want to be perfect, go, sell what you have and give to the poor, and you will have treasure in heaven; and come, follow Me.”</a:t>
            </a:r>
          </a:p>
          <a:p>
            <a:pPr marL="457200" lvl="1" indent="0">
              <a:buNone/>
            </a:pPr>
            <a:r>
              <a:rPr lang="en-US" sz="2600" dirty="0">
                <a:effectLst/>
                <a:latin typeface="Calibri"/>
                <a:cs typeface="Calibri"/>
              </a:rPr>
              <a:t>But when the young man heard that saying, he went away sorrowful, for he had great possessions</a:t>
            </a:r>
            <a:r>
              <a:rPr lang="en-US" sz="2600" dirty="0" smtClean="0">
                <a:effectLst/>
                <a:latin typeface="Calibri"/>
                <a:cs typeface="Calibri"/>
              </a:rPr>
              <a:t>.</a:t>
            </a:r>
            <a:endParaRPr lang="en-US" sz="2600" dirty="0">
              <a:effectLst/>
              <a:latin typeface="Calibri"/>
              <a:cs typeface="Calibri"/>
            </a:endParaRPr>
          </a:p>
        </p:txBody>
      </p:sp>
    </p:spTree>
    <p:extLst>
      <p:ext uri="{BB962C8B-B14F-4D97-AF65-F5344CB8AC3E}">
        <p14:creationId xmlns:p14="http://schemas.microsoft.com/office/powerpoint/2010/main" val="36778628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13" dur="500"/>
                                        <p:tgtEl>
                                          <p:spTgt spid="174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sz="quarter" idx="13"/>
          </p:nvPr>
        </p:nvSpPr>
        <p:spPr>
          <a:xfrm>
            <a:off x="304800" y="228600"/>
            <a:ext cx="8305800" cy="6400800"/>
          </a:xfrm>
        </p:spPr>
        <p:txBody>
          <a:bodyPr>
            <a:normAutofit/>
          </a:bodyPr>
          <a:lstStyle/>
          <a:p>
            <a:pPr marL="0" lvl="0" indent="0">
              <a:buNone/>
            </a:pPr>
            <a:r>
              <a:rPr lang="en-US" sz="2400" u="sng" dirty="0" smtClean="0">
                <a:effectLst/>
                <a:latin typeface="Calibri"/>
                <a:cs typeface="Calibri"/>
              </a:rPr>
              <a:t>1 </a:t>
            </a:r>
            <a:r>
              <a:rPr lang="en-US" sz="2400" u="sng" dirty="0">
                <a:effectLst/>
                <a:latin typeface="Calibri"/>
                <a:cs typeface="Calibri"/>
              </a:rPr>
              <a:t>John 2:28-29</a:t>
            </a:r>
          </a:p>
          <a:p>
            <a:pPr marL="457200" lvl="1" indent="0">
              <a:buNone/>
            </a:pPr>
            <a:r>
              <a:rPr lang="en-US" sz="2400" dirty="0">
                <a:effectLst/>
                <a:latin typeface="Calibri"/>
                <a:cs typeface="Calibri"/>
              </a:rPr>
              <a:t>And now, little children, abide in Him, that when He appears, we may have confidence and not be ashamed before Him at His coming. If you know that He is righteous, you know that everyone who practices righteousness is born of Him</a:t>
            </a:r>
            <a:r>
              <a:rPr lang="en-US" sz="2400" dirty="0" smtClean="0">
                <a:effectLst/>
                <a:latin typeface="Calibri"/>
                <a:cs typeface="Calibri"/>
              </a:rPr>
              <a:t>.</a:t>
            </a:r>
          </a:p>
          <a:p>
            <a:pPr marL="0" lvl="0" indent="0">
              <a:buNone/>
            </a:pPr>
            <a:r>
              <a:rPr lang="en-US" sz="2400" u="sng" dirty="0">
                <a:latin typeface="Calibri"/>
                <a:cs typeface="Calibri"/>
              </a:rPr>
              <a:t>Hebrews 3:6; 14</a:t>
            </a:r>
          </a:p>
          <a:p>
            <a:pPr marL="457200" lvl="1" indent="0">
              <a:buNone/>
            </a:pPr>
            <a:r>
              <a:rPr lang="en-US" sz="2400" dirty="0">
                <a:latin typeface="Calibri"/>
                <a:cs typeface="Calibri"/>
              </a:rPr>
              <a:t>but Christ as a </a:t>
            </a:r>
            <a:r>
              <a:rPr lang="en-US" sz="2400" dirty="0" smtClean="0">
                <a:latin typeface="Calibri"/>
                <a:cs typeface="Calibri"/>
              </a:rPr>
              <a:t>Son </a:t>
            </a:r>
            <a:r>
              <a:rPr lang="en-US" sz="2400" dirty="0">
                <a:latin typeface="Calibri"/>
                <a:cs typeface="Calibri"/>
              </a:rPr>
              <a:t>over His own house, whose house we are if we hold fast the confidence and the rejoicing of the hope firm to the end.</a:t>
            </a:r>
          </a:p>
          <a:p>
            <a:pPr marL="457200" lvl="1" indent="0">
              <a:buNone/>
            </a:pPr>
            <a:r>
              <a:rPr lang="en-US" sz="2400" dirty="0">
                <a:latin typeface="Calibri"/>
                <a:cs typeface="Calibri"/>
              </a:rPr>
              <a:t>For we have become partakers of Christ if we hold the beginning of our confidence steadfast to the end</a:t>
            </a:r>
            <a:r>
              <a:rPr lang="en-US" sz="2400" dirty="0" smtClean="0">
                <a:latin typeface="Calibri"/>
                <a:cs typeface="Calibri"/>
              </a:rPr>
              <a:t>,</a:t>
            </a:r>
            <a:endParaRPr lang="en-US" sz="2400" dirty="0">
              <a:latin typeface="Calibri"/>
              <a:cs typeface="Calibri"/>
            </a:endParaRPr>
          </a:p>
        </p:txBody>
      </p:sp>
    </p:spTree>
    <p:extLst>
      <p:ext uri="{BB962C8B-B14F-4D97-AF65-F5344CB8AC3E}">
        <p14:creationId xmlns:p14="http://schemas.microsoft.com/office/powerpoint/2010/main" val="2412384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13" dur="500"/>
                                        <p:tgtEl>
                                          <p:spTgt spid="174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sz="quarter" idx="13"/>
          </p:nvPr>
        </p:nvSpPr>
        <p:spPr>
          <a:xfrm>
            <a:off x="304800" y="228600"/>
            <a:ext cx="8305800" cy="6400800"/>
          </a:xfrm>
        </p:spPr>
        <p:txBody>
          <a:bodyPr>
            <a:normAutofit/>
          </a:bodyPr>
          <a:lstStyle/>
          <a:p>
            <a:pPr marL="0" lvl="0" indent="0">
              <a:buNone/>
            </a:pPr>
            <a:r>
              <a:rPr lang="en-US" sz="2600" u="sng" dirty="0" smtClean="0">
                <a:effectLst/>
                <a:latin typeface="Calibri"/>
                <a:cs typeface="Calibri"/>
              </a:rPr>
              <a:t>1 </a:t>
            </a:r>
            <a:r>
              <a:rPr lang="en-US" sz="2600" u="sng" dirty="0">
                <a:effectLst/>
                <a:latin typeface="Calibri"/>
                <a:cs typeface="Calibri"/>
              </a:rPr>
              <a:t>John 2:15-16</a:t>
            </a:r>
          </a:p>
          <a:p>
            <a:pPr marL="457200" lvl="1" indent="0">
              <a:buNone/>
            </a:pPr>
            <a:r>
              <a:rPr lang="en-US" sz="2600" dirty="0">
                <a:effectLst/>
                <a:latin typeface="Calibri"/>
                <a:cs typeface="Calibri"/>
              </a:rPr>
              <a:t>Do not love the world or the things in the world. If anyone loves the world, the love of the Father is not in him. For all that is in the world—the lust of the flesh, the lust of the eyes, and the pride of life—is not of the Father but is of the world</a:t>
            </a:r>
            <a:r>
              <a:rPr lang="en-US" sz="2600" dirty="0" smtClean="0">
                <a:effectLst/>
                <a:latin typeface="Calibri"/>
                <a:cs typeface="Calibri"/>
              </a:rPr>
              <a:t>.</a:t>
            </a:r>
          </a:p>
          <a:p>
            <a:pPr marL="0" lvl="0" indent="0">
              <a:buNone/>
            </a:pPr>
            <a:r>
              <a:rPr lang="en-US" sz="2600" u="sng" dirty="0">
                <a:latin typeface="Calibri"/>
                <a:cs typeface="Calibri"/>
              </a:rPr>
              <a:t>Prov. 13:10; 11:2</a:t>
            </a:r>
          </a:p>
          <a:p>
            <a:pPr marL="457200" lvl="1" indent="0">
              <a:buNone/>
            </a:pPr>
            <a:r>
              <a:rPr lang="en-US" sz="2600" dirty="0">
                <a:latin typeface="Calibri"/>
                <a:cs typeface="Calibri"/>
              </a:rPr>
              <a:t>By pride comes nothing but strife, But with the well-advised is wisdom.</a:t>
            </a:r>
          </a:p>
          <a:p>
            <a:pPr marL="457200" lvl="1" indent="0">
              <a:buNone/>
            </a:pPr>
            <a:r>
              <a:rPr lang="en-US" sz="2600" dirty="0">
                <a:latin typeface="Calibri"/>
                <a:cs typeface="Calibri"/>
              </a:rPr>
              <a:t>When pride comes, then comes shame; But with the humble is wisdom</a:t>
            </a:r>
            <a:r>
              <a:rPr lang="en-US" sz="2600" dirty="0" smtClean="0">
                <a:latin typeface="Calibri"/>
                <a:cs typeface="Calibri"/>
              </a:rPr>
              <a:t>.</a:t>
            </a:r>
            <a:endParaRPr lang="en-US" sz="2600" dirty="0">
              <a:latin typeface="Calibri"/>
              <a:cs typeface="Calibri"/>
            </a:endParaRPr>
          </a:p>
        </p:txBody>
      </p:sp>
    </p:spTree>
    <p:extLst>
      <p:ext uri="{BB962C8B-B14F-4D97-AF65-F5344CB8AC3E}">
        <p14:creationId xmlns:p14="http://schemas.microsoft.com/office/powerpoint/2010/main" val="25403764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13" dur="500"/>
                                        <p:tgtEl>
                                          <p:spTgt spid="174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sz="quarter" idx="13"/>
          </p:nvPr>
        </p:nvSpPr>
        <p:spPr>
          <a:xfrm>
            <a:off x="304800" y="228600"/>
            <a:ext cx="8305800" cy="6400800"/>
          </a:xfrm>
        </p:spPr>
        <p:txBody>
          <a:bodyPr>
            <a:noAutofit/>
          </a:bodyPr>
          <a:lstStyle/>
          <a:p>
            <a:pPr marL="0" lvl="0" indent="0">
              <a:buNone/>
            </a:pPr>
            <a:r>
              <a:rPr lang="en-US" sz="2800" u="sng" dirty="0" smtClean="0">
                <a:effectLst/>
                <a:latin typeface="Calibri"/>
                <a:cs typeface="Calibri"/>
              </a:rPr>
              <a:t>Prov</a:t>
            </a:r>
            <a:r>
              <a:rPr lang="en-US" sz="2800" u="sng" dirty="0">
                <a:effectLst/>
                <a:latin typeface="Calibri"/>
                <a:cs typeface="Calibri"/>
              </a:rPr>
              <a:t>. 14:3</a:t>
            </a:r>
          </a:p>
          <a:p>
            <a:pPr marL="457200" lvl="1" indent="0">
              <a:buNone/>
            </a:pPr>
            <a:r>
              <a:rPr lang="en-US" sz="2800" dirty="0">
                <a:effectLst/>
                <a:latin typeface="Calibri"/>
                <a:cs typeface="Calibri"/>
              </a:rPr>
              <a:t>In the mouth of a fool is a rod of pride, But the lips of the wise will preserve them.</a:t>
            </a:r>
          </a:p>
          <a:p>
            <a:pPr marL="0" lvl="0" indent="0">
              <a:buNone/>
            </a:pPr>
            <a:r>
              <a:rPr lang="en-US" sz="2800" u="sng" dirty="0">
                <a:effectLst/>
                <a:latin typeface="Calibri"/>
                <a:cs typeface="Calibri"/>
              </a:rPr>
              <a:t>Gal. 6:3</a:t>
            </a:r>
          </a:p>
          <a:p>
            <a:pPr marL="457200" lvl="1" indent="0">
              <a:buNone/>
            </a:pPr>
            <a:r>
              <a:rPr lang="en-US" sz="2800" dirty="0">
                <a:effectLst/>
                <a:latin typeface="Calibri"/>
                <a:cs typeface="Calibri"/>
              </a:rPr>
              <a:t>For if anyone thinks himself to be something, when he is nothing, he deceives himself.</a:t>
            </a:r>
          </a:p>
          <a:p>
            <a:pPr marL="0" lvl="0" indent="0">
              <a:buNone/>
            </a:pPr>
            <a:r>
              <a:rPr lang="en-US" sz="2800" u="sng" dirty="0">
                <a:effectLst/>
                <a:latin typeface="Calibri"/>
                <a:cs typeface="Calibri"/>
              </a:rPr>
              <a:t>Phil. 2:3</a:t>
            </a:r>
          </a:p>
          <a:p>
            <a:pPr marL="457200" lvl="1" indent="0">
              <a:buNone/>
            </a:pPr>
            <a:r>
              <a:rPr lang="en-US" sz="2800" dirty="0">
                <a:effectLst/>
                <a:latin typeface="Calibri"/>
                <a:cs typeface="Calibri"/>
              </a:rPr>
              <a:t>Let nothing be done through selfish ambition or conceit, but in lowliness of mind let each esteem others better than himself</a:t>
            </a:r>
            <a:r>
              <a:rPr lang="en-US" sz="2800" dirty="0" smtClean="0">
                <a:effectLst/>
                <a:latin typeface="Calibri"/>
                <a:cs typeface="Calibri"/>
              </a:rPr>
              <a:t>.</a:t>
            </a:r>
            <a:endParaRPr lang="en-US" sz="2800" dirty="0">
              <a:effectLst/>
              <a:latin typeface="Calibri"/>
              <a:cs typeface="Calibri"/>
            </a:endParaRPr>
          </a:p>
        </p:txBody>
      </p:sp>
    </p:spTree>
    <p:extLst>
      <p:ext uri="{BB962C8B-B14F-4D97-AF65-F5344CB8AC3E}">
        <p14:creationId xmlns:p14="http://schemas.microsoft.com/office/powerpoint/2010/main" val="25403764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15" dur="500"/>
                                        <p:tgtEl>
                                          <p:spTgt spid="17409">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7409">
                                            <p:txEl>
                                              <p:pRg st="5" end="5"/>
                                            </p:txEl>
                                          </p:spTgt>
                                        </p:tgtEl>
                                        <p:attrNameLst>
                                          <p:attrName>style.visibility</p:attrName>
                                        </p:attrNameLst>
                                      </p:cBhvr>
                                      <p:to>
                                        <p:strVal val="visible"/>
                                      </p:to>
                                    </p:set>
                                    <p:animEffect transition="in" filter="blinds(horizontal)">
                                      <p:cBhvr>
                                        <p:cTn id="18" dur="500"/>
                                        <p:tgtEl>
                                          <p:spTgt spid="174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sz="quarter" idx="13"/>
          </p:nvPr>
        </p:nvSpPr>
        <p:spPr>
          <a:xfrm>
            <a:off x="304800" y="228600"/>
            <a:ext cx="8305800" cy="6400800"/>
          </a:xfrm>
        </p:spPr>
        <p:txBody>
          <a:bodyPr>
            <a:normAutofit/>
          </a:bodyPr>
          <a:lstStyle/>
          <a:p>
            <a:pPr marL="0" lvl="0" indent="0">
              <a:buNone/>
            </a:pPr>
            <a:r>
              <a:rPr lang="en-US" sz="2400" u="sng" dirty="0">
                <a:effectLst/>
                <a:latin typeface="Calibri"/>
                <a:cs typeface="Calibri"/>
              </a:rPr>
              <a:t>Prov. 6:17</a:t>
            </a:r>
          </a:p>
          <a:p>
            <a:pPr marL="457200" lvl="1" indent="0">
              <a:buNone/>
            </a:pPr>
            <a:r>
              <a:rPr lang="en-US" sz="2400" dirty="0">
                <a:effectLst/>
                <a:latin typeface="Calibri"/>
                <a:cs typeface="Calibri"/>
              </a:rPr>
              <a:t>A proud look,</a:t>
            </a:r>
          </a:p>
          <a:p>
            <a:pPr marL="457200" lvl="1" indent="0">
              <a:buNone/>
            </a:pPr>
            <a:r>
              <a:rPr lang="en-US" sz="2400" dirty="0">
                <a:effectLst/>
                <a:latin typeface="Calibri"/>
                <a:cs typeface="Calibri"/>
              </a:rPr>
              <a:t>A lying tongue,</a:t>
            </a:r>
          </a:p>
          <a:p>
            <a:pPr marL="457200" lvl="1" indent="0">
              <a:buNone/>
            </a:pPr>
            <a:r>
              <a:rPr lang="en-US" sz="2400" dirty="0">
                <a:effectLst/>
                <a:latin typeface="Calibri"/>
                <a:cs typeface="Calibri"/>
              </a:rPr>
              <a:t>Hands that shed innocent blood,</a:t>
            </a:r>
          </a:p>
          <a:p>
            <a:pPr marL="0" lvl="0" indent="0">
              <a:buNone/>
            </a:pPr>
            <a:r>
              <a:rPr lang="en-US" sz="2400" u="sng" dirty="0">
                <a:effectLst/>
                <a:latin typeface="Calibri"/>
                <a:cs typeface="Calibri"/>
              </a:rPr>
              <a:t>Prov. 30:11-13</a:t>
            </a:r>
          </a:p>
          <a:p>
            <a:pPr marL="457200" lvl="1" indent="0">
              <a:buNone/>
            </a:pPr>
            <a:r>
              <a:rPr lang="en-US" sz="2400" dirty="0">
                <a:effectLst/>
                <a:latin typeface="Calibri"/>
                <a:cs typeface="Calibri"/>
              </a:rPr>
              <a:t>There is a generation that curses its father,</a:t>
            </a:r>
          </a:p>
          <a:p>
            <a:pPr marL="457200" lvl="1" indent="0">
              <a:buNone/>
            </a:pPr>
            <a:r>
              <a:rPr lang="en-US" sz="2400" dirty="0">
                <a:effectLst/>
                <a:latin typeface="Calibri"/>
                <a:cs typeface="Calibri"/>
              </a:rPr>
              <a:t>And does not bless its mother.</a:t>
            </a:r>
          </a:p>
          <a:p>
            <a:pPr marL="457200" lvl="1" indent="0">
              <a:buNone/>
            </a:pPr>
            <a:r>
              <a:rPr lang="en-US" sz="2400" dirty="0">
                <a:effectLst/>
                <a:latin typeface="Calibri"/>
                <a:cs typeface="Calibri"/>
              </a:rPr>
              <a:t>There is a generation that is pure in its own eyes,</a:t>
            </a:r>
          </a:p>
          <a:p>
            <a:pPr marL="457200" lvl="1" indent="0">
              <a:buNone/>
            </a:pPr>
            <a:r>
              <a:rPr lang="en-US" sz="2400" dirty="0">
                <a:effectLst/>
                <a:latin typeface="Calibri"/>
                <a:cs typeface="Calibri"/>
              </a:rPr>
              <a:t>Yet is not washed from its filthiness.</a:t>
            </a:r>
          </a:p>
          <a:p>
            <a:pPr marL="457200" lvl="1" indent="0">
              <a:buNone/>
            </a:pPr>
            <a:r>
              <a:rPr lang="en-US" sz="2400" dirty="0">
                <a:effectLst/>
                <a:latin typeface="Calibri"/>
                <a:cs typeface="Calibri"/>
              </a:rPr>
              <a:t>There is a generation— oh, how lofty are their eyes!</a:t>
            </a:r>
          </a:p>
          <a:p>
            <a:pPr marL="457200" lvl="1" indent="0">
              <a:buNone/>
            </a:pPr>
            <a:r>
              <a:rPr lang="en-US" sz="2400" dirty="0">
                <a:effectLst/>
                <a:latin typeface="Calibri"/>
                <a:cs typeface="Calibri"/>
              </a:rPr>
              <a:t>And their eyelids are lifted up</a:t>
            </a:r>
            <a:r>
              <a:rPr lang="en-US" sz="2400" dirty="0" smtClean="0">
                <a:effectLst/>
                <a:latin typeface="Calibri"/>
                <a:cs typeface="Calibri"/>
              </a:rPr>
              <a:t>.</a:t>
            </a:r>
            <a:endParaRPr lang="en-US" sz="2400" dirty="0">
              <a:effectLst/>
              <a:latin typeface="Calibri"/>
              <a:cs typeface="Calibri"/>
            </a:endParaRPr>
          </a:p>
        </p:txBody>
      </p:sp>
    </p:spTree>
    <p:extLst>
      <p:ext uri="{BB962C8B-B14F-4D97-AF65-F5344CB8AC3E}">
        <p14:creationId xmlns:p14="http://schemas.microsoft.com/office/powerpoint/2010/main" val="25403764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7" dur="500"/>
                                        <p:tgtEl>
                                          <p:spTgt spid="17409">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5" end="5"/>
                                            </p:txEl>
                                          </p:spTgt>
                                        </p:tgtEl>
                                        <p:attrNameLst>
                                          <p:attrName>style.visibility</p:attrName>
                                        </p:attrNameLst>
                                      </p:cBhvr>
                                      <p:to>
                                        <p:strVal val="visible"/>
                                      </p:to>
                                    </p:set>
                                    <p:animEffect transition="in" filter="blinds(horizontal)">
                                      <p:cBhvr>
                                        <p:cTn id="10" dur="500"/>
                                        <p:tgtEl>
                                          <p:spTgt spid="17409">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7409">
                                            <p:txEl>
                                              <p:pRg st="6" end="6"/>
                                            </p:txEl>
                                          </p:spTgt>
                                        </p:tgtEl>
                                        <p:attrNameLst>
                                          <p:attrName>style.visibility</p:attrName>
                                        </p:attrNameLst>
                                      </p:cBhvr>
                                      <p:to>
                                        <p:strVal val="visible"/>
                                      </p:to>
                                    </p:set>
                                    <p:animEffect transition="in" filter="blinds(horizontal)">
                                      <p:cBhvr>
                                        <p:cTn id="13" dur="500"/>
                                        <p:tgtEl>
                                          <p:spTgt spid="17409">
                                            <p:txEl>
                                              <p:pRg st="6" end="6"/>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7409">
                                            <p:txEl>
                                              <p:pRg st="7" end="7"/>
                                            </p:txEl>
                                          </p:spTgt>
                                        </p:tgtEl>
                                        <p:attrNameLst>
                                          <p:attrName>style.visibility</p:attrName>
                                        </p:attrNameLst>
                                      </p:cBhvr>
                                      <p:to>
                                        <p:strVal val="visible"/>
                                      </p:to>
                                    </p:set>
                                    <p:animEffect transition="in" filter="blinds(horizontal)">
                                      <p:cBhvr>
                                        <p:cTn id="16" dur="500"/>
                                        <p:tgtEl>
                                          <p:spTgt spid="17409">
                                            <p:txEl>
                                              <p:pRg st="7" end="7"/>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7409">
                                            <p:txEl>
                                              <p:pRg st="8" end="8"/>
                                            </p:txEl>
                                          </p:spTgt>
                                        </p:tgtEl>
                                        <p:attrNameLst>
                                          <p:attrName>style.visibility</p:attrName>
                                        </p:attrNameLst>
                                      </p:cBhvr>
                                      <p:to>
                                        <p:strVal val="visible"/>
                                      </p:to>
                                    </p:set>
                                    <p:animEffect transition="in" filter="blinds(horizontal)">
                                      <p:cBhvr>
                                        <p:cTn id="19" dur="500"/>
                                        <p:tgtEl>
                                          <p:spTgt spid="17409">
                                            <p:txEl>
                                              <p:pRg st="8" end="8"/>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7409">
                                            <p:txEl>
                                              <p:pRg st="9" end="9"/>
                                            </p:txEl>
                                          </p:spTgt>
                                        </p:tgtEl>
                                        <p:attrNameLst>
                                          <p:attrName>style.visibility</p:attrName>
                                        </p:attrNameLst>
                                      </p:cBhvr>
                                      <p:to>
                                        <p:strVal val="visible"/>
                                      </p:to>
                                    </p:set>
                                    <p:animEffect transition="in" filter="blinds(horizontal)">
                                      <p:cBhvr>
                                        <p:cTn id="22" dur="500"/>
                                        <p:tgtEl>
                                          <p:spTgt spid="17409">
                                            <p:txEl>
                                              <p:pRg st="9" end="9"/>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7409">
                                            <p:txEl>
                                              <p:pRg st="10" end="10"/>
                                            </p:txEl>
                                          </p:spTgt>
                                        </p:tgtEl>
                                        <p:attrNameLst>
                                          <p:attrName>style.visibility</p:attrName>
                                        </p:attrNameLst>
                                      </p:cBhvr>
                                      <p:to>
                                        <p:strVal val="visible"/>
                                      </p:to>
                                    </p:set>
                                    <p:animEffect transition="in" filter="blinds(horizontal)">
                                      <p:cBhvr>
                                        <p:cTn id="25" dur="500"/>
                                        <p:tgtEl>
                                          <p:spTgt spid="1740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sz="quarter" idx="13"/>
          </p:nvPr>
        </p:nvSpPr>
        <p:spPr>
          <a:xfrm>
            <a:off x="304800" y="228600"/>
            <a:ext cx="8305800" cy="6400800"/>
          </a:xfrm>
        </p:spPr>
        <p:txBody>
          <a:bodyPr>
            <a:normAutofit/>
          </a:bodyPr>
          <a:lstStyle/>
          <a:p>
            <a:pPr marL="0" lvl="0" indent="0">
              <a:buNone/>
            </a:pPr>
            <a:r>
              <a:rPr lang="en-US" sz="2400" u="sng" dirty="0">
                <a:effectLst/>
                <a:latin typeface="Calibri"/>
                <a:cs typeface="Calibri"/>
              </a:rPr>
              <a:t>Rom. 12:16</a:t>
            </a:r>
          </a:p>
          <a:p>
            <a:pPr marL="457200" lvl="1" indent="0">
              <a:buNone/>
            </a:pPr>
            <a:r>
              <a:rPr lang="en-US" sz="2400" dirty="0">
                <a:effectLst/>
                <a:latin typeface="Calibri"/>
                <a:cs typeface="Calibri"/>
              </a:rPr>
              <a:t>Be of the same mind toward one another. Do not set your mind on high things, but associate with the humble. Do not be wise in your own opinion.</a:t>
            </a:r>
          </a:p>
          <a:p>
            <a:pPr marL="0" lvl="0" indent="0">
              <a:buNone/>
            </a:pPr>
            <a:r>
              <a:rPr lang="en-US" sz="2400" u="sng" dirty="0">
                <a:effectLst/>
                <a:latin typeface="Calibri"/>
                <a:cs typeface="Calibri"/>
              </a:rPr>
              <a:t>Job 38:1-4 </a:t>
            </a:r>
          </a:p>
          <a:p>
            <a:pPr marL="457200" lvl="1" indent="0">
              <a:buNone/>
            </a:pPr>
            <a:r>
              <a:rPr lang="en-US" sz="2400" dirty="0">
                <a:effectLst/>
                <a:latin typeface="Calibri"/>
                <a:cs typeface="Calibri"/>
              </a:rPr>
              <a:t>Then the Lord answered Job out of the whirlwind, and said:</a:t>
            </a:r>
          </a:p>
          <a:p>
            <a:pPr marL="457200" lvl="1" indent="0">
              <a:buNone/>
            </a:pPr>
            <a:r>
              <a:rPr lang="en-US" sz="2400" dirty="0">
                <a:effectLst/>
                <a:latin typeface="Calibri"/>
                <a:cs typeface="Calibri"/>
              </a:rPr>
              <a:t>“Who is this who darkens counsel</a:t>
            </a:r>
          </a:p>
          <a:p>
            <a:pPr marL="457200" lvl="1" indent="0">
              <a:buNone/>
            </a:pPr>
            <a:r>
              <a:rPr lang="en-US" sz="2400" dirty="0">
                <a:effectLst/>
                <a:latin typeface="Calibri"/>
                <a:cs typeface="Calibri"/>
              </a:rPr>
              <a:t>By words without knowledge?</a:t>
            </a:r>
          </a:p>
          <a:p>
            <a:pPr marL="457200" lvl="1" indent="0">
              <a:buNone/>
            </a:pPr>
            <a:r>
              <a:rPr lang="en-US" sz="2400" dirty="0">
                <a:effectLst/>
                <a:latin typeface="Calibri"/>
                <a:cs typeface="Calibri"/>
              </a:rPr>
              <a:t>Now prepare yourself like a man;</a:t>
            </a:r>
          </a:p>
          <a:p>
            <a:pPr marL="457200" lvl="1" indent="0">
              <a:buNone/>
            </a:pPr>
            <a:r>
              <a:rPr lang="en-US" sz="2400" dirty="0">
                <a:effectLst/>
                <a:latin typeface="Calibri"/>
                <a:cs typeface="Calibri"/>
              </a:rPr>
              <a:t>I will question you, and you shall answer Me.</a:t>
            </a:r>
          </a:p>
          <a:p>
            <a:pPr marL="457200" lvl="1" indent="0">
              <a:buNone/>
            </a:pPr>
            <a:r>
              <a:rPr lang="en-US" sz="2400" dirty="0">
                <a:effectLst/>
                <a:latin typeface="Calibri"/>
                <a:cs typeface="Calibri"/>
              </a:rPr>
              <a:t>“Where were you when I laid the foundations of the earth?</a:t>
            </a:r>
          </a:p>
          <a:p>
            <a:pPr marL="457200" lvl="1" indent="0">
              <a:buNone/>
            </a:pPr>
            <a:r>
              <a:rPr lang="en-US" sz="2400" dirty="0">
                <a:effectLst/>
                <a:latin typeface="Calibri"/>
                <a:cs typeface="Calibri"/>
              </a:rPr>
              <a:t>Tell Me, if you have understanding</a:t>
            </a:r>
            <a:r>
              <a:rPr lang="en-US" sz="2400" dirty="0" smtClean="0">
                <a:effectLst/>
                <a:latin typeface="Calibri"/>
                <a:cs typeface="Calibri"/>
              </a:rPr>
              <a:t>.</a:t>
            </a:r>
            <a:endParaRPr lang="en-US" sz="2400" dirty="0">
              <a:effectLst/>
              <a:latin typeface="Calibri"/>
              <a:cs typeface="Calibri"/>
            </a:endParaRPr>
          </a:p>
        </p:txBody>
      </p:sp>
    </p:spTree>
    <p:extLst>
      <p:ext uri="{BB962C8B-B14F-4D97-AF65-F5344CB8AC3E}">
        <p14:creationId xmlns:p14="http://schemas.microsoft.com/office/powerpoint/2010/main" val="2959845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13" dur="500"/>
                                        <p:tgtEl>
                                          <p:spTgt spid="17409">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7409">
                                            <p:txEl>
                                              <p:pRg st="5" end="5"/>
                                            </p:txEl>
                                          </p:spTgt>
                                        </p:tgtEl>
                                        <p:attrNameLst>
                                          <p:attrName>style.visibility</p:attrName>
                                        </p:attrNameLst>
                                      </p:cBhvr>
                                      <p:to>
                                        <p:strVal val="visible"/>
                                      </p:to>
                                    </p:set>
                                    <p:animEffect transition="in" filter="blinds(horizontal)">
                                      <p:cBhvr>
                                        <p:cTn id="16" dur="500"/>
                                        <p:tgtEl>
                                          <p:spTgt spid="17409">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7409">
                                            <p:txEl>
                                              <p:pRg st="6" end="6"/>
                                            </p:txEl>
                                          </p:spTgt>
                                        </p:tgtEl>
                                        <p:attrNameLst>
                                          <p:attrName>style.visibility</p:attrName>
                                        </p:attrNameLst>
                                      </p:cBhvr>
                                      <p:to>
                                        <p:strVal val="visible"/>
                                      </p:to>
                                    </p:set>
                                    <p:animEffect transition="in" filter="blinds(horizontal)">
                                      <p:cBhvr>
                                        <p:cTn id="19" dur="500"/>
                                        <p:tgtEl>
                                          <p:spTgt spid="17409">
                                            <p:txEl>
                                              <p:pRg st="6" end="6"/>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7409">
                                            <p:txEl>
                                              <p:pRg st="7" end="7"/>
                                            </p:txEl>
                                          </p:spTgt>
                                        </p:tgtEl>
                                        <p:attrNameLst>
                                          <p:attrName>style.visibility</p:attrName>
                                        </p:attrNameLst>
                                      </p:cBhvr>
                                      <p:to>
                                        <p:strVal val="visible"/>
                                      </p:to>
                                    </p:set>
                                    <p:animEffect transition="in" filter="blinds(horizontal)">
                                      <p:cBhvr>
                                        <p:cTn id="22" dur="500"/>
                                        <p:tgtEl>
                                          <p:spTgt spid="17409">
                                            <p:txEl>
                                              <p:pRg st="7" end="7"/>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7409">
                                            <p:txEl>
                                              <p:pRg st="8" end="8"/>
                                            </p:txEl>
                                          </p:spTgt>
                                        </p:tgtEl>
                                        <p:attrNameLst>
                                          <p:attrName>style.visibility</p:attrName>
                                        </p:attrNameLst>
                                      </p:cBhvr>
                                      <p:to>
                                        <p:strVal val="visible"/>
                                      </p:to>
                                    </p:set>
                                    <p:animEffect transition="in" filter="blinds(horizontal)">
                                      <p:cBhvr>
                                        <p:cTn id="25" dur="500"/>
                                        <p:tgtEl>
                                          <p:spTgt spid="17409">
                                            <p:txEl>
                                              <p:pRg st="8" end="8"/>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7409">
                                            <p:txEl>
                                              <p:pRg st="9" end="9"/>
                                            </p:txEl>
                                          </p:spTgt>
                                        </p:tgtEl>
                                        <p:attrNameLst>
                                          <p:attrName>style.visibility</p:attrName>
                                        </p:attrNameLst>
                                      </p:cBhvr>
                                      <p:to>
                                        <p:strVal val="visible"/>
                                      </p:to>
                                    </p:set>
                                    <p:animEffect transition="in" filter="blinds(horizontal)">
                                      <p:cBhvr>
                                        <p:cTn id="28" dur="500"/>
                                        <p:tgtEl>
                                          <p:spTgt spid="1740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20637</TotalTime>
  <Words>1407</Words>
  <Application>Microsoft Macintosh PowerPoint</Application>
  <PresentationFormat>On-screen Show (4:3)</PresentationFormat>
  <Paragraphs>98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Horizon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Hogland</dc:creator>
  <cp:lastModifiedBy>Tyler Hogland</cp:lastModifiedBy>
  <cp:revision>660</cp:revision>
  <dcterms:created xsi:type="dcterms:W3CDTF">2009-07-07T21:37:33Z</dcterms:created>
  <dcterms:modified xsi:type="dcterms:W3CDTF">2016-11-20T14:10:52Z</dcterms:modified>
</cp:coreProperties>
</file>