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13"/>
  </p:notesMasterIdLst>
  <p:handoutMasterIdLst>
    <p:handoutMasterId r:id="rId14"/>
  </p:handoutMasterIdLst>
  <p:sldIdLst>
    <p:sldId id="276" r:id="rId2"/>
    <p:sldId id="256" r:id="rId3"/>
    <p:sldId id="257" r:id="rId4"/>
    <p:sldId id="471" r:id="rId5"/>
    <p:sldId id="472" r:id="rId6"/>
    <p:sldId id="483" r:id="rId7"/>
    <p:sldId id="476" r:id="rId8"/>
    <p:sldId id="479" r:id="rId9"/>
    <p:sldId id="484" r:id="rId10"/>
    <p:sldId id="486" r:id="rId11"/>
    <p:sldId id="25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6" autoAdjust="0"/>
    <p:restoredTop sz="94643" autoAdjust="0"/>
  </p:normalViewPr>
  <p:slideViewPr>
    <p:cSldViewPr>
      <p:cViewPr varScale="1">
        <p:scale>
          <a:sx n="104" d="100"/>
          <a:sy n="104" d="100"/>
        </p:scale>
        <p:origin x="-180" y="-84"/>
      </p:cViewPr>
      <p:guideLst>
        <p:guide orient="horz" pos="2160"/>
        <p:guide pos="2880"/>
      </p:guideLst>
    </p:cSldViewPr>
  </p:slideViewPr>
  <p:outlineViewPr>
    <p:cViewPr>
      <p:scale>
        <a:sx n="33" d="100"/>
        <a:sy n="33" d="100"/>
      </p:scale>
      <p:origin x="8" y="1502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84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ahoma" charset="0"/>
              </a:defRPr>
            </a:lvl1pPr>
          </a:lstStyle>
          <a:p>
            <a:pPr>
              <a:defRPr/>
            </a:pPr>
            <a:endParaRPr lang="en-US"/>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ahoma" charset="0"/>
              </a:defRPr>
            </a:lvl1pPr>
          </a:lstStyle>
          <a:p>
            <a:pPr>
              <a:defRPr/>
            </a:pPr>
            <a:fld id="{5BAE9E21-B3B5-432A-B9E9-C1F21D1F306F}" type="datetimeFigureOut">
              <a:rPr lang="en-US"/>
              <a:pPr>
                <a:defRPr/>
              </a:pPr>
              <a:t>11/20/2016</a:t>
            </a:fld>
            <a:endParaRPr lang="en-US"/>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ahoma" charset="0"/>
              </a:defRPr>
            </a:lvl1pPr>
          </a:lstStyle>
          <a:p>
            <a:pPr>
              <a:defRPr/>
            </a:pPr>
            <a:endParaRPr lang="en-US"/>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ahoma" charset="0"/>
              </a:defRPr>
            </a:lvl1pPr>
          </a:lstStyle>
          <a:p>
            <a:pPr>
              <a:defRPr/>
            </a:pPr>
            <a:fld id="{1ED7019C-A240-47F5-A3D4-8CD38309B33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A635C62-1E4C-4615-9486-D97003FC493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1CE0FF5-EB9B-4B64-92C7-71EE0A22B405}" type="slidenum">
              <a:rPr lang="en-US" smtClean="0"/>
              <a:pPr/>
              <a:t>10</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1F0E99C5-EF66-4DBC-B220-B12DA51BFF13}" type="slidenum">
              <a:rPr lang="en-US" smtClean="0"/>
              <a:pPr/>
              <a:t>11</a:t>
            </a:fld>
            <a:endParaRPr lang="en-US" smtClean="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965B2B9D-1202-4107-8BC9-D3E161AC2B54}" type="slidenum">
              <a:rPr lang="en-US" smtClean="0"/>
              <a:pPr/>
              <a:t>2</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F83ACFFA-D523-4F02-A6C7-D7DC8BDCA711}" type="slidenum">
              <a:rPr lang="en-US" smtClean="0"/>
              <a:pPr/>
              <a:t>3</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4B0B9BB9-0978-45D8-9887-0B55C40ED78D}" type="slidenum">
              <a:rPr lang="en-US" smtClean="0"/>
              <a:pPr/>
              <a:t>4</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74768AAD-EBF3-4E2B-950E-0BCD95F308D7}" type="slidenum">
              <a:rPr lang="en-US" smtClean="0"/>
              <a:pPr/>
              <a:t>5</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4611BF88-ED66-4B8D-A476-350215DAB785}" type="slidenum">
              <a:rPr lang="en-US" smtClean="0"/>
              <a:pPr/>
              <a:t>6</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E20CB1FA-B5D0-4FB1-8565-0D06861FEA98}" type="slidenum">
              <a:rPr lang="en-US" smtClean="0"/>
              <a:pPr/>
              <a:t>7</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FE26F695-C129-402E-BBC6-35FE714093DF}" type="slidenum">
              <a:rPr lang="en-US" smtClean="0"/>
              <a:pPr/>
              <a:t>8</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28348668-4A70-47F1-8E32-C3BFD7CDE52D}" type="slidenum">
              <a:rPr lang="en-US" smtClean="0"/>
              <a:pPr/>
              <a:t>9</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anchor="b">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685800" y="3352800"/>
            <a:ext cx="7772400" cy="877824"/>
          </a:xfrm>
        </p:spPr>
        <p:txBody>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986CBF-2C6B-43BD-AE50-FFA3EE8865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4799853" y="2130552"/>
            <a:ext cx="3657600" cy="3584448"/>
          </a:xfrm>
        </p:spPr>
        <p:txBody>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72FC0A-9BE6-4F92-B806-4D00CFB35B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680571" y="5181599"/>
            <a:ext cx="7776882" cy="950259"/>
          </a:xfrm>
        </p:spPr>
        <p:txBody>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A5F0DF-C447-429F-94AD-0E996C0DA6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680571" y="5181599"/>
            <a:ext cx="7776882" cy="950259"/>
          </a:xfrm>
        </p:spPr>
        <p:txBody>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10" name="Date Placeholder 3"/>
          <p:cNvSpPr>
            <a:spLocks noGrp="1"/>
          </p:cNvSpPr>
          <p:nvPr>
            <p:ph type="dt" sz="half" idx="18"/>
          </p:nvPr>
        </p:nvSpPr>
        <p:spPr/>
        <p:txBody>
          <a:bodyPr/>
          <a:lstStyle>
            <a:lvl1pPr>
              <a:defRPr/>
            </a:lvl1pPr>
          </a:lstStyle>
          <a:p>
            <a:pPr>
              <a:defRPr/>
            </a:pPr>
            <a:endParaRPr lang="en-US"/>
          </a:p>
        </p:txBody>
      </p:sp>
      <p:sp>
        <p:nvSpPr>
          <p:cNvPr id="12" name="Footer Placeholder 4"/>
          <p:cNvSpPr>
            <a:spLocks noGrp="1"/>
          </p:cNvSpPr>
          <p:nvPr>
            <p:ph type="ftr" sz="quarter" idx="19"/>
          </p:nvPr>
        </p:nvSpPr>
        <p:spPr/>
        <p:txBody>
          <a:bodyPr/>
          <a:lstStyle>
            <a:lvl1pPr>
              <a:defRPr/>
            </a:lvl1pPr>
          </a:lstStyle>
          <a:p>
            <a:pPr>
              <a:defRPr/>
            </a:pPr>
            <a:endParaRPr lang="en-US"/>
          </a:p>
        </p:txBody>
      </p:sp>
      <p:sp>
        <p:nvSpPr>
          <p:cNvPr id="13" name="Slide Number Placeholder 5"/>
          <p:cNvSpPr>
            <a:spLocks noGrp="1"/>
          </p:cNvSpPr>
          <p:nvPr>
            <p:ph type="sldNum" sz="quarter" idx="20"/>
          </p:nvPr>
        </p:nvSpPr>
        <p:spPr/>
        <p:txBody>
          <a:bodyPr/>
          <a:lstStyle>
            <a:lvl1pPr>
              <a:defRPr/>
            </a:lvl1pPr>
          </a:lstStyle>
          <a:p>
            <a:pPr>
              <a:defRPr/>
            </a:pPr>
            <a:fld id="{D04F4D7B-E298-4840-AD03-B04A6928312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7BB53A-27EE-45AE-A645-CFF13F8E71F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94A91A-DBDB-4D83-AFA6-6BB5435D00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0F65B9-F2F5-47F7-A74D-46AD9B431C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685799" y="5257800"/>
            <a:ext cx="7770813" cy="874058"/>
          </a:xfrm>
        </p:spPr>
        <p:txBody>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pPr lvl="0"/>
            <a:r>
              <a:rPr lang="en-US" noProof="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A88A4118-1522-44B9-9353-4F3906FD76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anchor="b">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85800" y="2756647"/>
            <a:ext cx="7770813" cy="1281953"/>
          </a:xfrm>
        </p:spPr>
        <p:txBody>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D2981D-E491-4570-A6A5-29D8CE9291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a:t>Click to edit Master title style</a:t>
            </a:r>
            <a:endParaRPr/>
          </a:p>
        </p:txBody>
      </p:sp>
      <p:sp>
        <p:nvSpPr>
          <p:cNvPr id="3" name="Content Placeholder 2"/>
          <p:cNvSpPr>
            <a:spLocks noGrp="1"/>
          </p:cNvSpPr>
          <p:nvPr>
            <p:ph sz="half" idx="1"/>
          </p:nvPr>
        </p:nvSpPr>
        <p:spPr>
          <a:xfrm>
            <a:off x="685800" y="1760538"/>
            <a:ext cx="3611880" cy="4365625"/>
          </a:xfrm>
        </p:spPr>
        <p:txBody>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44733" y="1760538"/>
            <a:ext cx="3611880" cy="4365625"/>
          </a:xfrm>
        </p:spPr>
        <p:txBody>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A9FF02-5210-4D00-B828-1ACED93E7D3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a:off x="785813" y="2192338"/>
            <a:ext cx="3429000" cy="1587"/>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8" name="Straight Connector 15"/>
          <p:cNvCxnSpPr/>
          <p:nvPr/>
        </p:nvCxnSpPr>
        <p:spPr>
          <a:xfrm>
            <a:off x="4937125" y="2192338"/>
            <a:ext cx="3429000" cy="1587"/>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121023"/>
            <a:ext cx="7770813" cy="1429871"/>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438400"/>
            <a:ext cx="3611880" cy="3687762"/>
          </a:xfrm>
        </p:spPr>
        <p:txBody>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5526" y="2438400"/>
            <a:ext cx="3611880" cy="3687762"/>
          </a:xfrm>
        </p:spPr>
        <p:txBody>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0874EF51-DB03-4132-9EF0-1A1654E8139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2782FA-E8D4-4F1B-9FC9-AF3AE8A7EF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028724D-DC6E-49A1-8DC9-4E17F2C7A15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00600" y="457200"/>
            <a:ext cx="3657600" cy="5668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5" y="2133601"/>
            <a:ext cx="3657600" cy="3581400"/>
          </a:xfrm>
        </p:spPr>
        <p:txBody>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C73738-469D-41EF-8DBB-8A5E3138F3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0650"/>
            <a:ext cx="7770813" cy="1430338"/>
          </a:xfrm>
          <a:prstGeom prst="rect">
            <a:avLst/>
          </a:prstGeom>
        </p:spPr>
        <p:txBody>
          <a:bodyPr vert="horz" lIns="91440" tIns="45720" rIns="91440" bIns="45720" rtlCol="0" anchor="ctr" anchorCtr="0">
            <a:normAutofit/>
          </a:bodyPr>
          <a:lstStyle/>
          <a:p>
            <a:r>
              <a:rPr lang="en-US"/>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61987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latin typeface="Tahoma" charset="0"/>
              </a:defRPr>
            </a:lvl1pPr>
          </a:lstStyle>
          <a:p>
            <a:pPr>
              <a:defRPr/>
            </a:pPr>
            <a:endParaRPr lang="en-US"/>
          </a:p>
        </p:txBody>
      </p:sp>
      <p:sp>
        <p:nvSpPr>
          <p:cNvPr id="5" name="Footer Placeholder 4"/>
          <p:cNvSpPr>
            <a:spLocks noGrp="1"/>
          </p:cNvSpPr>
          <p:nvPr>
            <p:ph type="ftr" sz="quarter" idx="3"/>
          </p:nvPr>
        </p:nvSpPr>
        <p:spPr>
          <a:xfrm>
            <a:off x="354013"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latin typeface="Tahoma" charset="0"/>
              </a:defRPr>
            </a:lvl1pPr>
          </a:lstStyle>
          <a:p>
            <a:pPr>
              <a:defRPr/>
            </a:pPr>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smtClean="0">
                <a:solidFill>
                  <a:schemeClr val="tx1">
                    <a:tint val="75000"/>
                  </a:schemeClr>
                </a:solidFill>
                <a:effectLst>
                  <a:outerShdw blurRad="50800" dist="38100" dir="5400000" sx="101000" sy="101000" algn="t" rotWithShape="0">
                    <a:prstClr val="black">
                      <a:alpha val="40000"/>
                    </a:prstClr>
                  </a:outerShdw>
                </a:effectLst>
                <a:latin typeface="Tahoma" charset="0"/>
              </a:defRPr>
            </a:lvl1pPr>
          </a:lstStyle>
          <a:p>
            <a:pPr>
              <a:defRPr/>
            </a:pPr>
            <a:fld id="{727AADE1-FD99-4275-85AD-009263B91FD7}"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98" r:id="rId1"/>
    <p:sldLayoutId id="2147483797" r:id="rId2"/>
    <p:sldLayoutId id="2147483796" r:id="rId3"/>
    <p:sldLayoutId id="2147483795" r:id="rId4"/>
    <p:sldLayoutId id="2147483794" r:id="rId5"/>
    <p:sldLayoutId id="2147483799" r:id="rId6"/>
    <p:sldLayoutId id="2147483793" r:id="rId7"/>
    <p:sldLayoutId id="2147483792" r:id="rId8"/>
    <p:sldLayoutId id="2147483791" r:id="rId9"/>
    <p:sldLayoutId id="2147483790" r:id="rId10"/>
    <p:sldLayoutId id="2147483789" r:id="rId11"/>
    <p:sldLayoutId id="2147483788" r:id="rId12"/>
    <p:sldLayoutId id="2147483787" r:id="rId13"/>
    <p:sldLayoutId id="2147483786" r:id="rId14"/>
  </p:sldLayoutIdLst>
  <p:txStyles>
    <p:titleStyle>
      <a:lvl1pPr algn="ctr" rtl="0" fontAlgn="base">
        <a:spcBef>
          <a:spcPct val="0"/>
        </a:spcBef>
        <a:spcAft>
          <a:spcPct val="0"/>
        </a:spcAft>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vl2pPr algn="ctr" rtl="0" fontAlgn="base">
        <a:spcBef>
          <a:spcPct val="0"/>
        </a:spcBef>
        <a:spcAft>
          <a:spcPct val="0"/>
        </a:spcAft>
        <a:defRPr sz="4800">
          <a:solidFill>
            <a:schemeClr val="tx1"/>
          </a:solidFill>
          <a:latin typeface="Calisto MT" pitchFamily="18" charset="0"/>
        </a:defRPr>
      </a:lvl2pPr>
      <a:lvl3pPr algn="ctr" rtl="0" fontAlgn="base">
        <a:spcBef>
          <a:spcPct val="0"/>
        </a:spcBef>
        <a:spcAft>
          <a:spcPct val="0"/>
        </a:spcAft>
        <a:defRPr sz="4800">
          <a:solidFill>
            <a:schemeClr val="tx1"/>
          </a:solidFill>
          <a:latin typeface="Calisto MT" pitchFamily="18" charset="0"/>
        </a:defRPr>
      </a:lvl3pPr>
      <a:lvl4pPr algn="ctr" rtl="0" fontAlgn="base">
        <a:spcBef>
          <a:spcPct val="0"/>
        </a:spcBef>
        <a:spcAft>
          <a:spcPct val="0"/>
        </a:spcAft>
        <a:defRPr sz="4800">
          <a:solidFill>
            <a:schemeClr val="tx1"/>
          </a:solidFill>
          <a:latin typeface="Calisto MT" pitchFamily="18" charset="0"/>
        </a:defRPr>
      </a:lvl4pPr>
      <a:lvl5pPr algn="ctr" rtl="0" fontAlgn="base">
        <a:spcBef>
          <a:spcPct val="0"/>
        </a:spcBef>
        <a:spcAft>
          <a:spcPct val="0"/>
        </a:spcAft>
        <a:defRPr sz="4800">
          <a:solidFill>
            <a:schemeClr val="tx1"/>
          </a:solidFill>
          <a:latin typeface="Calisto MT" pitchFamily="18" charset="0"/>
        </a:defRPr>
      </a:lvl5pPr>
      <a:lvl6pPr marL="457200" algn="ctr" rtl="0" fontAlgn="base">
        <a:spcBef>
          <a:spcPct val="0"/>
        </a:spcBef>
        <a:spcAft>
          <a:spcPct val="0"/>
        </a:spcAft>
        <a:defRPr sz="4800">
          <a:solidFill>
            <a:schemeClr val="tx1"/>
          </a:solidFill>
          <a:latin typeface="Calisto MT" pitchFamily="18" charset="0"/>
        </a:defRPr>
      </a:lvl6pPr>
      <a:lvl7pPr marL="914400" algn="ctr" rtl="0" fontAlgn="base">
        <a:spcBef>
          <a:spcPct val="0"/>
        </a:spcBef>
        <a:spcAft>
          <a:spcPct val="0"/>
        </a:spcAft>
        <a:defRPr sz="4800">
          <a:solidFill>
            <a:schemeClr val="tx1"/>
          </a:solidFill>
          <a:latin typeface="Calisto MT" pitchFamily="18" charset="0"/>
        </a:defRPr>
      </a:lvl7pPr>
      <a:lvl8pPr marL="1371600" algn="ctr" rtl="0" fontAlgn="base">
        <a:spcBef>
          <a:spcPct val="0"/>
        </a:spcBef>
        <a:spcAft>
          <a:spcPct val="0"/>
        </a:spcAft>
        <a:defRPr sz="4800">
          <a:solidFill>
            <a:schemeClr val="tx1"/>
          </a:solidFill>
          <a:latin typeface="Calisto MT" pitchFamily="18" charset="0"/>
        </a:defRPr>
      </a:lvl8pPr>
      <a:lvl9pPr marL="1828800" algn="ctr" rtl="0" fontAlgn="base">
        <a:spcBef>
          <a:spcPct val="0"/>
        </a:spcBef>
        <a:spcAft>
          <a:spcPct val="0"/>
        </a:spcAft>
        <a:defRPr sz="4800">
          <a:solidFill>
            <a:schemeClr val="tx1"/>
          </a:solidFill>
          <a:latin typeface="Calisto MT" pitchFamily="18" charset="0"/>
        </a:defRPr>
      </a:lvl9pPr>
    </p:titleStyle>
    <p:bodyStyle>
      <a:lvl1pPr algn="l" rtl="0" fontAlgn="base">
        <a:spcBef>
          <a:spcPts val="2000"/>
        </a:spcBef>
        <a:spcAft>
          <a:spcPct val="0"/>
        </a:spcAft>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349250" algn="l" rtl="0" fontAlgn="base">
        <a:spcBef>
          <a:spcPts val="600"/>
        </a:spcBef>
        <a:spcAft>
          <a:spcPct val="0"/>
        </a:spcAft>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685800" algn="l" rtl="0" fontAlgn="base">
        <a:spcBef>
          <a:spcPts val="600"/>
        </a:spcBef>
        <a:spcAft>
          <a:spcPct val="0"/>
        </a:spcAft>
        <a:defRPr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035050" algn="l" rtl="0" fontAlgn="base">
        <a:spcBef>
          <a:spcPts val="600"/>
        </a:spcBef>
        <a:spcAft>
          <a:spcPct val="0"/>
        </a:spcAft>
        <a:defRPr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371600" algn="l" rtl="0" fontAlgn="base">
        <a:spcBef>
          <a:spcPts val="600"/>
        </a:spcBef>
        <a:spcAft>
          <a:spcPct val="0"/>
        </a:spcAft>
        <a:defRPr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extBox 1"/>
          <p:cNvSpPr txBox="1">
            <a:spLocks noChangeArrowheads="1"/>
          </p:cNvSpPr>
          <p:nvPr/>
        </p:nvSpPr>
        <p:spPr bwMode="auto">
          <a:xfrm>
            <a:off x="8458200" y="6324600"/>
            <a:ext cx="533400" cy="381000"/>
          </a:xfrm>
          <a:prstGeom prst="rect">
            <a:avLst/>
          </a:prstGeom>
          <a:noFill/>
          <a:ln w="9525">
            <a:noFill/>
            <a:miter lim="800000"/>
            <a:headEnd/>
            <a:tailEnd/>
          </a:ln>
        </p:spPr>
        <p:txBody>
          <a:bodyPr>
            <a:spAutoFit/>
          </a:bodyPr>
          <a:lstStyle/>
          <a:p>
            <a:r>
              <a:rPr lang="en-US"/>
              <a:t>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fontAlgn="auto">
              <a:lnSpc>
                <a:spcPct val="90000"/>
              </a:lnSpc>
              <a:spcAft>
                <a:spcPts val="0"/>
              </a:spcAft>
              <a:defRPr/>
            </a:pPr>
            <a:r>
              <a:rPr lang="en-US" sz="2400" u="sng" dirty="0"/>
              <a:t>Jude 1:3</a:t>
            </a:r>
          </a:p>
          <a:p>
            <a:pPr lvl="1" fontAlgn="auto">
              <a:lnSpc>
                <a:spcPct val="90000"/>
              </a:lnSpc>
              <a:spcAft>
                <a:spcPts val="0"/>
              </a:spcAft>
              <a:defRPr/>
            </a:pPr>
            <a:r>
              <a:rPr lang="en-US" sz="2400" dirty="0"/>
              <a:t>Beloved, while I was very diligent to write to you concerning our common salvation, I found it necessary to write to you exhorting you to contend earnestly for the faith which was once for all delivered to the saints.</a:t>
            </a:r>
          </a:p>
          <a:p>
            <a:pPr fontAlgn="auto">
              <a:lnSpc>
                <a:spcPct val="90000"/>
              </a:lnSpc>
              <a:spcAft>
                <a:spcPts val="0"/>
              </a:spcAft>
              <a:defRPr/>
            </a:pPr>
            <a:r>
              <a:rPr lang="en-US" sz="2400" u="sng" dirty="0"/>
              <a:t>Romans 10:2</a:t>
            </a:r>
          </a:p>
          <a:p>
            <a:pPr lvl="1" fontAlgn="auto">
              <a:lnSpc>
                <a:spcPct val="90000"/>
              </a:lnSpc>
              <a:spcAft>
                <a:spcPts val="0"/>
              </a:spcAft>
              <a:defRPr/>
            </a:pPr>
            <a:r>
              <a:rPr lang="en-US" sz="2400" dirty="0"/>
              <a:t>For I bear them witness that they have a zeal for God, but not according to knowledge	</a:t>
            </a:r>
          </a:p>
          <a:p>
            <a:pPr fontAlgn="auto">
              <a:lnSpc>
                <a:spcPct val="90000"/>
              </a:lnSpc>
              <a:spcAft>
                <a:spcPts val="0"/>
              </a:spcAft>
              <a:defRPr/>
            </a:pPr>
            <a:r>
              <a:rPr lang="en-US" sz="2400" u="sng" dirty="0"/>
              <a:t>Proverbs 1:7</a:t>
            </a:r>
          </a:p>
          <a:p>
            <a:pPr lvl="1" fontAlgn="auto">
              <a:lnSpc>
                <a:spcPct val="90000"/>
              </a:lnSpc>
              <a:spcAft>
                <a:spcPts val="0"/>
              </a:spcAft>
              <a:defRPr/>
            </a:pPr>
            <a:r>
              <a:rPr lang="en-US" sz="2400" dirty="0"/>
              <a:t>The fear of the Lord is the beginning of knowledge,</a:t>
            </a:r>
          </a:p>
          <a:p>
            <a:pPr lvl="1" fontAlgn="auto">
              <a:lnSpc>
                <a:spcPct val="90000"/>
              </a:lnSpc>
              <a:spcAft>
                <a:spcPts val="0"/>
              </a:spcAft>
              <a:defRPr/>
            </a:pPr>
            <a:r>
              <a:rPr lang="en-US" sz="2400" dirty="0"/>
              <a:t>But fools despise wisdom and instruction.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0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40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0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81000" y="381000"/>
            <a:ext cx="8305800" cy="6096000"/>
          </a:xfrm>
        </p:spPr>
        <p:txBody>
          <a:bodyPr/>
          <a:lstStyle/>
          <a:p>
            <a:pPr marL="342900" lvl="1" indent="-342900" algn="ctr" fontAlgn="auto">
              <a:spcAft>
                <a:spcPts val="0"/>
              </a:spcAft>
              <a:defRPr/>
            </a:pPr>
            <a:r>
              <a:rPr lang="en-US" sz="5400" dirty="0"/>
              <a:t>Awake to righteousness, and do not sin; for some do not have the knowledge of God. I speak </a:t>
            </a:r>
            <a:r>
              <a:rPr lang="en-US" sz="5400" i="1" dirty="0"/>
              <a:t>this</a:t>
            </a:r>
            <a:r>
              <a:rPr lang="en-US" sz="5400" dirty="0"/>
              <a:t> to your shame.</a:t>
            </a:r>
          </a:p>
          <a:p>
            <a:pPr algn="ctr" fontAlgn="auto">
              <a:spcAft>
                <a:spcPts val="0"/>
              </a:spcAft>
              <a:defRPr/>
            </a:pPr>
            <a:r>
              <a:rPr lang="en-US" sz="4800" i="1" u="sng" dirty="0"/>
              <a:t>1 Cor. 15:34</a:t>
            </a:r>
          </a:p>
          <a:p>
            <a:pPr algn="ctr" fontAlgn="auto">
              <a:spcAft>
                <a:spcPts val="0"/>
              </a:spcAft>
              <a:defRPr/>
            </a:pPr>
            <a:endParaRPr lang="en-US" sz="6000" i="1" dirty="0"/>
          </a:p>
          <a:p>
            <a:pPr algn="ctr" fontAlgn="auto">
              <a:spcAft>
                <a:spcPts val="0"/>
              </a:spcAft>
              <a:defRPr/>
            </a:pP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286000"/>
            <a:ext cx="8382000" cy="2133600"/>
          </a:xfrm>
        </p:spPr>
        <p:txBody>
          <a:bodyPr/>
          <a:lstStyle/>
          <a:p>
            <a:pPr fontAlgn="auto">
              <a:spcAft>
                <a:spcPts val="0"/>
              </a:spcAft>
              <a:defRPr/>
            </a:pPr>
            <a:r>
              <a:rPr lang="en-US" sz="6000" dirty="0"/>
              <a:t>When Ignorance Is “NOT” Bliss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fontAlgn="auto">
              <a:lnSpc>
                <a:spcPct val="90000"/>
              </a:lnSpc>
              <a:spcAft>
                <a:spcPts val="0"/>
              </a:spcAft>
              <a:defRPr/>
            </a:pPr>
            <a:r>
              <a:rPr lang="en-US" sz="2800" dirty="0"/>
              <a:t>Ignorance-</a:t>
            </a:r>
          </a:p>
          <a:p>
            <a:pPr lvl="1" fontAlgn="auto">
              <a:lnSpc>
                <a:spcPct val="90000"/>
              </a:lnSpc>
              <a:spcAft>
                <a:spcPts val="0"/>
              </a:spcAft>
              <a:defRPr/>
            </a:pPr>
            <a:r>
              <a:rPr lang="en-US" sz="2800" dirty="0"/>
              <a:t>“lacking knowledge or comprehension of the thing specified…ignorant may imply a general condition or it may apply to lack of knowledge or awareness of a particular thing” </a:t>
            </a:r>
          </a:p>
          <a:p>
            <a:pPr lvl="1" fontAlgn="auto">
              <a:lnSpc>
                <a:spcPct val="90000"/>
              </a:lnSpc>
              <a:spcAft>
                <a:spcPts val="0"/>
              </a:spcAft>
              <a:defRPr/>
            </a:pPr>
            <a:r>
              <a:rPr lang="en-US" sz="2800" dirty="0"/>
              <a:t>(</a:t>
            </a:r>
            <a:r>
              <a:rPr lang="en-US" sz="2800" u="sng" dirty="0"/>
              <a:t>Merriam-Webster</a:t>
            </a:r>
            <a:r>
              <a:rPr lang="en-US" sz="2800" dirty="0"/>
              <a:t>): unlearned, not having knowledge, unaware.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fontAlgn="auto">
              <a:lnSpc>
                <a:spcPct val="90000"/>
              </a:lnSpc>
              <a:spcAft>
                <a:spcPts val="0"/>
              </a:spcAft>
              <a:defRPr/>
            </a:pPr>
            <a:r>
              <a:rPr lang="en-US" u="sng" dirty="0"/>
              <a:t>John 8:31-32</a:t>
            </a:r>
          </a:p>
          <a:p>
            <a:pPr lvl="1" fontAlgn="auto">
              <a:lnSpc>
                <a:spcPct val="90000"/>
              </a:lnSpc>
              <a:spcAft>
                <a:spcPts val="0"/>
              </a:spcAft>
              <a:defRPr/>
            </a:pPr>
            <a:r>
              <a:rPr lang="en-US" sz="2200" dirty="0"/>
              <a:t>Then Jesus said to those Jews who believed Him, “If you abide in My word, you are My disciples indeed. </a:t>
            </a:r>
            <a:r>
              <a:rPr lang="en-US" sz="2200" b="1" baseline="30000" dirty="0"/>
              <a:t>32</a:t>
            </a:r>
            <a:r>
              <a:rPr lang="en-US" sz="2200" dirty="0"/>
              <a:t>And you shall know the truth, and the truth shall make you free.” </a:t>
            </a:r>
          </a:p>
          <a:p>
            <a:pPr fontAlgn="auto">
              <a:lnSpc>
                <a:spcPct val="90000"/>
              </a:lnSpc>
              <a:spcAft>
                <a:spcPts val="0"/>
              </a:spcAft>
              <a:defRPr/>
            </a:pPr>
            <a:r>
              <a:rPr lang="en-US" u="sng" dirty="0"/>
              <a:t>Isa. 5:13</a:t>
            </a:r>
          </a:p>
          <a:p>
            <a:pPr lvl="1" fontAlgn="auto">
              <a:lnSpc>
                <a:spcPct val="90000"/>
              </a:lnSpc>
              <a:spcAft>
                <a:spcPts val="0"/>
              </a:spcAft>
              <a:defRPr/>
            </a:pPr>
            <a:r>
              <a:rPr lang="en-US" sz="2200" dirty="0"/>
              <a:t>Therefore my people have gone into captivity, </a:t>
            </a:r>
            <a:br>
              <a:rPr lang="en-US" sz="2200" dirty="0"/>
            </a:br>
            <a:r>
              <a:rPr lang="en-US" sz="2200" dirty="0"/>
              <a:t>      Because </a:t>
            </a:r>
            <a:r>
              <a:rPr lang="en-US" sz="2200" i="1" dirty="0"/>
              <a:t>they have</a:t>
            </a:r>
            <a:r>
              <a:rPr lang="en-US" sz="2200" dirty="0"/>
              <a:t> no knowledge; </a:t>
            </a:r>
            <a:br>
              <a:rPr lang="en-US" sz="2200" dirty="0"/>
            </a:br>
            <a:r>
              <a:rPr lang="en-US" sz="2200" dirty="0"/>
              <a:t>      Their honorable men </a:t>
            </a:r>
            <a:r>
              <a:rPr lang="en-US" sz="2200" i="1" dirty="0"/>
              <a:t>are</a:t>
            </a:r>
            <a:r>
              <a:rPr lang="en-US" sz="2200" dirty="0"/>
              <a:t> famished, </a:t>
            </a:r>
            <a:br>
              <a:rPr lang="en-US" sz="2200" dirty="0"/>
            </a:br>
            <a:r>
              <a:rPr lang="en-US" sz="2200" dirty="0"/>
              <a:t>      And their multitude dried up with thirst. </a:t>
            </a:r>
          </a:p>
          <a:p>
            <a:pPr fontAlgn="auto">
              <a:lnSpc>
                <a:spcPct val="90000"/>
              </a:lnSpc>
              <a:spcAft>
                <a:spcPts val="0"/>
              </a:spcAft>
              <a:defRPr/>
            </a:pPr>
            <a:r>
              <a:rPr lang="en-US" u="sng" dirty="0"/>
              <a:t>Hosea 4:6</a:t>
            </a:r>
          </a:p>
          <a:p>
            <a:pPr lvl="1" fontAlgn="auto">
              <a:lnSpc>
                <a:spcPct val="90000"/>
              </a:lnSpc>
              <a:spcAft>
                <a:spcPts val="0"/>
              </a:spcAft>
              <a:defRPr/>
            </a:pPr>
            <a:r>
              <a:rPr lang="en-US" sz="2200" dirty="0"/>
              <a:t>My people are destroyed for lack of knowledge. </a:t>
            </a:r>
            <a:br>
              <a:rPr lang="en-US" sz="2200" dirty="0"/>
            </a:br>
            <a:r>
              <a:rPr lang="en-US" sz="2200" dirty="0"/>
              <a:t>      Because you have rejected knowledge, </a:t>
            </a:r>
            <a:br>
              <a:rPr lang="en-US" sz="2200" dirty="0"/>
            </a:br>
            <a:r>
              <a:rPr lang="en-US" sz="2200" dirty="0"/>
              <a:t>      I also will reject you from being priest for Me; </a:t>
            </a:r>
            <a:br>
              <a:rPr lang="en-US" sz="2200" dirty="0"/>
            </a:br>
            <a:r>
              <a:rPr lang="en-US" sz="2200" dirty="0"/>
              <a:t>      Because you have forgotten the law of your God, </a:t>
            </a:r>
            <a:br>
              <a:rPr lang="en-US" sz="2200" dirty="0"/>
            </a:br>
            <a:r>
              <a:rPr lang="en-US" sz="2200" dirty="0"/>
              <a:t>      I also will forget your children.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0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fontAlgn="auto">
              <a:lnSpc>
                <a:spcPct val="90000"/>
              </a:lnSpc>
              <a:spcAft>
                <a:spcPts val="0"/>
              </a:spcAft>
              <a:defRPr/>
            </a:pPr>
            <a:r>
              <a:rPr lang="en-US" sz="2400" u="sng" dirty="0"/>
              <a:t>Jer. 4:22</a:t>
            </a:r>
          </a:p>
          <a:p>
            <a:pPr lvl="1" fontAlgn="auto">
              <a:lnSpc>
                <a:spcPct val="90000"/>
              </a:lnSpc>
              <a:spcAft>
                <a:spcPts val="0"/>
              </a:spcAft>
              <a:defRPr/>
            </a:pPr>
            <a:r>
              <a:rPr lang="en-US" sz="2400" dirty="0"/>
              <a:t>For My people </a:t>
            </a:r>
            <a:r>
              <a:rPr lang="en-US" sz="2400" i="1" dirty="0"/>
              <a:t>are</a:t>
            </a:r>
            <a:r>
              <a:rPr lang="en-US" sz="2400" dirty="0"/>
              <a:t> foolish, </a:t>
            </a:r>
            <a:br>
              <a:rPr lang="en-US" sz="2400" dirty="0"/>
            </a:br>
            <a:r>
              <a:rPr lang="en-US" sz="2400" dirty="0"/>
              <a:t>      They have not known Me. </a:t>
            </a:r>
            <a:br>
              <a:rPr lang="en-US" sz="2400" dirty="0"/>
            </a:br>
            <a:r>
              <a:rPr lang="en-US" sz="2400" dirty="0"/>
              <a:t>      They </a:t>
            </a:r>
            <a:r>
              <a:rPr lang="en-US" sz="2400" i="1" dirty="0"/>
              <a:t>are</a:t>
            </a:r>
            <a:r>
              <a:rPr lang="en-US" sz="2400" dirty="0"/>
              <a:t> silly children, </a:t>
            </a:r>
            <a:br>
              <a:rPr lang="en-US" sz="2400" dirty="0"/>
            </a:br>
            <a:r>
              <a:rPr lang="en-US" sz="2400" dirty="0"/>
              <a:t>      And they have no understanding. </a:t>
            </a:r>
            <a:br>
              <a:rPr lang="en-US" sz="2400" dirty="0"/>
            </a:br>
            <a:r>
              <a:rPr lang="en-US" sz="2400" dirty="0"/>
              <a:t>      They </a:t>
            </a:r>
            <a:r>
              <a:rPr lang="en-US" sz="2400" i="1" dirty="0"/>
              <a:t>are</a:t>
            </a:r>
            <a:r>
              <a:rPr lang="en-US" sz="2400" dirty="0"/>
              <a:t> wise to do evil, </a:t>
            </a:r>
            <a:br>
              <a:rPr lang="en-US" sz="2400" dirty="0"/>
            </a:br>
            <a:r>
              <a:rPr lang="en-US" sz="2400" dirty="0"/>
              <a:t>      But to do good they have no knowledge.” </a:t>
            </a:r>
          </a:p>
          <a:p>
            <a:pPr fontAlgn="auto">
              <a:lnSpc>
                <a:spcPct val="90000"/>
              </a:lnSpc>
              <a:spcAft>
                <a:spcPts val="0"/>
              </a:spcAft>
              <a:defRPr/>
            </a:pPr>
            <a:r>
              <a:rPr lang="en-US" sz="2400" u="sng" dirty="0"/>
              <a:t>Acts 3:17</a:t>
            </a:r>
          </a:p>
          <a:p>
            <a:pPr lvl="1" fontAlgn="auto">
              <a:lnSpc>
                <a:spcPct val="90000"/>
              </a:lnSpc>
              <a:spcAft>
                <a:spcPts val="0"/>
              </a:spcAft>
              <a:defRPr/>
            </a:pPr>
            <a:r>
              <a:rPr lang="en-US" sz="2400" dirty="0"/>
              <a:t>Yet now, brethren, I know that you did </a:t>
            </a:r>
            <a:r>
              <a:rPr lang="en-US" sz="2400" i="1" dirty="0"/>
              <a:t>it</a:t>
            </a:r>
            <a:r>
              <a:rPr lang="en-US" sz="2400" dirty="0"/>
              <a:t> in ignorance, as </a:t>
            </a:r>
            <a:r>
              <a:rPr lang="en-US" sz="2400" i="1" dirty="0"/>
              <a:t>did</a:t>
            </a:r>
            <a:r>
              <a:rPr lang="en-US" sz="2400" dirty="0"/>
              <a:t> also your rulers.</a:t>
            </a:r>
          </a:p>
          <a:p>
            <a:pPr fontAlgn="auto">
              <a:lnSpc>
                <a:spcPct val="90000"/>
              </a:lnSpc>
              <a:spcAft>
                <a:spcPts val="0"/>
              </a:spcAft>
              <a:defRPr/>
            </a:pPr>
            <a:r>
              <a:rPr lang="en-US" sz="2400" u="sng" dirty="0"/>
              <a:t>Luke 23:34</a:t>
            </a:r>
          </a:p>
          <a:p>
            <a:pPr lvl="1" fontAlgn="auto">
              <a:lnSpc>
                <a:spcPct val="90000"/>
              </a:lnSpc>
              <a:spcAft>
                <a:spcPts val="0"/>
              </a:spcAft>
              <a:defRPr/>
            </a:pPr>
            <a:r>
              <a:rPr lang="en-US" sz="2400" dirty="0"/>
              <a:t> Then Jesus said, “Father, forgive them, for they do not know what they do.”</a:t>
            </a:r>
            <a:br>
              <a:rPr lang="en-US" sz="2400" dirty="0"/>
            </a:br>
            <a:r>
              <a:rPr lang="en-US" sz="2400" dirty="0"/>
              <a:t>And they divided His garments and cast lots.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0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40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fontAlgn="auto">
              <a:lnSpc>
                <a:spcPct val="90000"/>
              </a:lnSpc>
              <a:spcAft>
                <a:spcPts val="0"/>
              </a:spcAft>
              <a:defRPr/>
            </a:pPr>
            <a:r>
              <a:rPr lang="en-US" sz="2400" u="sng" dirty="0"/>
              <a:t>1 Tim. 1:13</a:t>
            </a:r>
          </a:p>
          <a:p>
            <a:pPr lvl="1" fontAlgn="auto">
              <a:lnSpc>
                <a:spcPct val="90000"/>
              </a:lnSpc>
              <a:spcAft>
                <a:spcPts val="0"/>
              </a:spcAft>
              <a:defRPr/>
            </a:pPr>
            <a:r>
              <a:rPr lang="en-US" sz="2400" dirty="0"/>
              <a:t>although I was formerly a blasphemer, a persecutor, and an insolent man; but I obtained mercy because I did </a:t>
            </a:r>
            <a:r>
              <a:rPr lang="en-US" sz="2400" i="1" dirty="0"/>
              <a:t>it</a:t>
            </a:r>
            <a:r>
              <a:rPr lang="en-US" sz="2400" dirty="0"/>
              <a:t> ignorantly in unbelief.</a:t>
            </a:r>
          </a:p>
          <a:p>
            <a:pPr fontAlgn="auto">
              <a:lnSpc>
                <a:spcPct val="90000"/>
              </a:lnSpc>
              <a:spcAft>
                <a:spcPts val="0"/>
              </a:spcAft>
              <a:defRPr/>
            </a:pPr>
            <a:r>
              <a:rPr lang="en-US" sz="2400" u="sng" dirty="0"/>
              <a:t>Acts 26:9</a:t>
            </a:r>
          </a:p>
          <a:p>
            <a:pPr lvl="1" fontAlgn="auto">
              <a:lnSpc>
                <a:spcPct val="90000"/>
              </a:lnSpc>
              <a:spcAft>
                <a:spcPts val="0"/>
              </a:spcAft>
              <a:defRPr/>
            </a:pPr>
            <a:r>
              <a:rPr lang="en-US" sz="2400" dirty="0"/>
              <a:t>Indeed, I myself thought I must do many things contrary to the name of Jesus of Nazareth.</a:t>
            </a:r>
          </a:p>
          <a:p>
            <a:pPr fontAlgn="auto">
              <a:lnSpc>
                <a:spcPct val="90000"/>
              </a:lnSpc>
              <a:spcAft>
                <a:spcPts val="0"/>
              </a:spcAft>
              <a:defRPr/>
            </a:pPr>
            <a:r>
              <a:rPr lang="en-US" sz="2400" u="sng" dirty="0"/>
              <a:t>2 Peter 1:12-15</a:t>
            </a:r>
          </a:p>
          <a:p>
            <a:pPr lvl="1" fontAlgn="auto">
              <a:lnSpc>
                <a:spcPct val="90000"/>
              </a:lnSpc>
              <a:spcAft>
                <a:spcPts val="0"/>
              </a:spcAft>
              <a:defRPr/>
            </a:pPr>
            <a:r>
              <a:rPr lang="en-US" sz="2400" dirty="0"/>
              <a:t> For this reason I will not be negligent to remind you always of these things, though you know and are established in the present truth. </a:t>
            </a:r>
            <a:r>
              <a:rPr lang="en-US" sz="2400" b="1" baseline="30000" dirty="0"/>
              <a:t>13</a:t>
            </a:r>
            <a:r>
              <a:rPr lang="en-US" sz="2400" dirty="0"/>
              <a:t> Yes, I think it is right, as long as I am in this tent, to stir you up by reminding </a:t>
            </a:r>
            <a:r>
              <a:rPr lang="en-US" sz="2400" i="1" dirty="0"/>
              <a:t>you,</a:t>
            </a:r>
            <a:r>
              <a:rPr lang="en-US" sz="2400" dirty="0"/>
              <a:t> </a:t>
            </a:r>
            <a:r>
              <a:rPr lang="en-US" sz="2400" b="1" baseline="30000" dirty="0"/>
              <a:t>14</a:t>
            </a:r>
            <a:r>
              <a:rPr lang="en-US" sz="2400" dirty="0"/>
              <a:t> knowing that shortly I </a:t>
            </a:r>
            <a:r>
              <a:rPr lang="en-US" sz="2400" i="1" dirty="0"/>
              <a:t>must</a:t>
            </a:r>
            <a:r>
              <a:rPr lang="en-US" sz="2400" dirty="0"/>
              <a:t> put off my tent, just as our Lord Jesus Christ showed me. </a:t>
            </a:r>
            <a:r>
              <a:rPr lang="en-US" sz="2400" b="1" baseline="30000" dirty="0"/>
              <a:t>15</a:t>
            </a:r>
            <a:r>
              <a:rPr lang="en-US" sz="2400" dirty="0"/>
              <a:t>Moreover I will be careful to ensure that you always have a reminder of these things after my decease.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5" dur="500"/>
                                        <p:tgtEl>
                                          <p:spTgt spid="17409">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7409">
                                            <p:txEl>
                                              <p:pRg st="5" end="5"/>
                                            </p:txEl>
                                          </p:spTgt>
                                        </p:tgtEl>
                                        <p:attrNameLst>
                                          <p:attrName>style.visibility</p:attrName>
                                        </p:attrNameLst>
                                      </p:cBhvr>
                                      <p:to>
                                        <p:strVal val="visible"/>
                                      </p:to>
                                    </p:set>
                                    <p:animEffect transition="in" filter="blinds(horizontal)">
                                      <p:cBhvr>
                                        <p:cTn id="18" dur="500"/>
                                        <p:tgtEl>
                                          <p:spTgt spid="174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Autofit/>
          </a:bodyPr>
          <a:lstStyle/>
          <a:p>
            <a:pPr fontAlgn="auto">
              <a:lnSpc>
                <a:spcPct val="90000"/>
              </a:lnSpc>
              <a:spcAft>
                <a:spcPts val="0"/>
              </a:spcAft>
              <a:defRPr/>
            </a:pPr>
            <a:r>
              <a:rPr lang="en-US" u="sng" dirty="0"/>
              <a:t>Heb. 6:1</a:t>
            </a:r>
          </a:p>
          <a:p>
            <a:pPr lvl="1" fontAlgn="auto">
              <a:lnSpc>
                <a:spcPct val="90000"/>
              </a:lnSpc>
              <a:spcAft>
                <a:spcPts val="0"/>
              </a:spcAft>
              <a:defRPr/>
            </a:pPr>
            <a:r>
              <a:rPr lang="en-US" sz="2200" dirty="0"/>
              <a:t>Therefore, leaving the discussion of the elementary </a:t>
            </a:r>
            <a:r>
              <a:rPr lang="en-US" sz="2200" i="1" dirty="0"/>
              <a:t>principles</a:t>
            </a:r>
            <a:r>
              <a:rPr lang="en-US" sz="2200" dirty="0"/>
              <a:t> of Christ, let us go on to perfection, not laying again the foundation of repentance from dead works and of faith toward God,</a:t>
            </a:r>
          </a:p>
          <a:p>
            <a:pPr fontAlgn="auto">
              <a:lnSpc>
                <a:spcPct val="90000"/>
              </a:lnSpc>
              <a:spcAft>
                <a:spcPts val="0"/>
              </a:spcAft>
              <a:defRPr/>
            </a:pPr>
            <a:r>
              <a:rPr lang="en-US" u="sng" dirty="0"/>
              <a:t>2 Peter 1:8-9</a:t>
            </a:r>
          </a:p>
          <a:p>
            <a:pPr lvl="1" fontAlgn="auto">
              <a:lnSpc>
                <a:spcPct val="90000"/>
              </a:lnSpc>
              <a:spcAft>
                <a:spcPts val="0"/>
              </a:spcAft>
              <a:defRPr/>
            </a:pPr>
            <a:r>
              <a:rPr lang="en-US" sz="2200" dirty="0"/>
              <a:t> For if these things are yours and abound, </a:t>
            </a:r>
            <a:r>
              <a:rPr lang="en-US" sz="2200" i="1" dirty="0"/>
              <a:t>you</a:t>
            </a:r>
            <a:r>
              <a:rPr lang="en-US" sz="2200" dirty="0"/>
              <a:t> </a:t>
            </a:r>
            <a:r>
              <a:rPr lang="en-US" sz="2200" i="1" dirty="0"/>
              <a:t>will be</a:t>
            </a:r>
            <a:r>
              <a:rPr lang="en-US" sz="2200" dirty="0"/>
              <a:t> neither barren nor unfruitful in the knowledge of our Lord Jesus Christ. </a:t>
            </a:r>
            <a:r>
              <a:rPr lang="en-US" sz="2200" b="1" baseline="30000" dirty="0"/>
              <a:t>9</a:t>
            </a:r>
            <a:r>
              <a:rPr lang="en-US" sz="2200" dirty="0"/>
              <a:t> For he who lacks these things is shortsighted, even to blindness, and has forgotten that he was cleansed from his old sins. </a:t>
            </a:r>
          </a:p>
          <a:p>
            <a:pPr fontAlgn="auto">
              <a:lnSpc>
                <a:spcPct val="90000"/>
              </a:lnSpc>
              <a:spcAft>
                <a:spcPts val="0"/>
              </a:spcAft>
              <a:defRPr/>
            </a:pPr>
            <a:r>
              <a:rPr lang="en-US" u="sng" dirty="0"/>
              <a:t>Heb. 5:12-14</a:t>
            </a:r>
          </a:p>
          <a:p>
            <a:pPr lvl="1" fontAlgn="auto">
              <a:lnSpc>
                <a:spcPct val="90000"/>
              </a:lnSpc>
              <a:spcAft>
                <a:spcPts val="0"/>
              </a:spcAft>
              <a:defRPr/>
            </a:pPr>
            <a:r>
              <a:rPr lang="en-US" sz="2200" dirty="0"/>
              <a:t>For though by this time you ought to be teachers, you need </a:t>
            </a:r>
            <a:r>
              <a:rPr lang="en-US" sz="2200" i="1" dirty="0"/>
              <a:t>someone</a:t>
            </a:r>
            <a:r>
              <a:rPr lang="en-US" sz="2200" dirty="0"/>
              <a:t> to teach you again the first principles of the oracles of God; and you have come to need milk and not solid food. </a:t>
            </a:r>
            <a:r>
              <a:rPr lang="en-US" sz="2200" b="1" baseline="30000" dirty="0"/>
              <a:t>13</a:t>
            </a:r>
            <a:r>
              <a:rPr lang="en-US" sz="2200" dirty="0"/>
              <a:t> For everyone who partakes </a:t>
            </a:r>
            <a:r>
              <a:rPr lang="en-US" sz="2200" i="1" dirty="0"/>
              <a:t>only</a:t>
            </a:r>
            <a:r>
              <a:rPr lang="en-US" sz="2200" dirty="0"/>
              <a:t> of milk </a:t>
            </a:r>
            <a:r>
              <a:rPr lang="en-US" sz="2200" i="1" dirty="0"/>
              <a:t>is</a:t>
            </a:r>
            <a:r>
              <a:rPr lang="en-US" sz="2200" dirty="0"/>
              <a:t> unskilled in the word of righteousness, for he is a babe. </a:t>
            </a:r>
            <a:r>
              <a:rPr lang="en-US" sz="2200" b="1" baseline="30000" dirty="0"/>
              <a:t>14</a:t>
            </a:r>
            <a:r>
              <a:rPr lang="en-US" sz="2200" dirty="0"/>
              <a:t> But solid food belongs to those who are of full age, </a:t>
            </a:r>
            <a:r>
              <a:rPr lang="en-US" sz="2200" i="1" dirty="0"/>
              <a:t>that is,</a:t>
            </a:r>
            <a:r>
              <a:rPr lang="en-US" sz="2200" dirty="0"/>
              <a:t> those who by reason of use have their senses exercised to discern both good and evil.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0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fontAlgn="auto">
              <a:lnSpc>
                <a:spcPct val="90000"/>
              </a:lnSpc>
              <a:spcAft>
                <a:spcPts val="0"/>
              </a:spcAft>
              <a:defRPr/>
            </a:pPr>
            <a:r>
              <a:rPr lang="en-US" sz="2400" u="sng" dirty="0"/>
              <a:t>Col. 1:9-10</a:t>
            </a:r>
          </a:p>
          <a:p>
            <a:pPr lvl="1" fontAlgn="auto">
              <a:lnSpc>
                <a:spcPct val="90000"/>
              </a:lnSpc>
              <a:spcAft>
                <a:spcPts val="0"/>
              </a:spcAft>
              <a:defRPr/>
            </a:pPr>
            <a:r>
              <a:rPr lang="en-US" sz="2400" dirty="0"/>
              <a:t>For this reason we also, since the day we heard it, do not cease to pray for you, and to ask that you may be filled with the knowledge of His will in all wisdom and spiritual understanding; </a:t>
            </a:r>
            <a:r>
              <a:rPr lang="en-US" sz="2400" b="1" baseline="30000" dirty="0"/>
              <a:t>10</a:t>
            </a:r>
            <a:r>
              <a:rPr lang="en-US" sz="2400" dirty="0"/>
              <a:t> that you may walk worthy of the Lord, fully pleasing </a:t>
            </a:r>
            <a:r>
              <a:rPr lang="en-US" sz="2400" i="1" dirty="0"/>
              <a:t>Him,</a:t>
            </a:r>
            <a:r>
              <a:rPr lang="en-US" sz="2400" dirty="0"/>
              <a:t> being fruitful in every good work and increasing in the knowledge of God;</a:t>
            </a:r>
          </a:p>
          <a:p>
            <a:pPr fontAlgn="auto">
              <a:lnSpc>
                <a:spcPct val="90000"/>
              </a:lnSpc>
              <a:spcAft>
                <a:spcPts val="0"/>
              </a:spcAft>
              <a:defRPr/>
            </a:pPr>
            <a:r>
              <a:rPr lang="en-US" sz="2400" u="sng" dirty="0"/>
              <a:t>1 Cor. 3:1-2</a:t>
            </a:r>
          </a:p>
          <a:p>
            <a:pPr lvl="1" fontAlgn="auto">
              <a:lnSpc>
                <a:spcPct val="90000"/>
              </a:lnSpc>
              <a:spcAft>
                <a:spcPts val="0"/>
              </a:spcAft>
              <a:defRPr/>
            </a:pPr>
            <a:r>
              <a:rPr lang="en-US" sz="2400" dirty="0"/>
              <a:t>And I, brethren, could not speak to you as to spiritual </a:t>
            </a:r>
            <a:r>
              <a:rPr lang="en-US" sz="2400" i="1" dirty="0"/>
              <a:t>people</a:t>
            </a:r>
            <a:r>
              <a:rPr lang="en-US" sz="2400" dirty="0"/>
              <a:t> but as to carnal, as to babes in Christ. </a:t>
            </a:r>
            <a:r>
              <a:rPr lang="en-US" sz="2400" b="1" baseline="30000" dirty="0"/>
              <a:t>2</a:t>
            </a:r>
            <a:r>
              <a:rPr lang="en-US" sz="2400" dirty="0"/>
              <a:t> I fed you with milk and not with solid food; for until now you were not able </a:t>
            </a:r>
            <a:r>
              <a:rPr lang="en-US" sz="2400" i="1" dirty="0"/>
              <a:t>to receive it,</a:t>
            </a:r>
            <a:r>
              <a:rPr lang="en-US" sz="2400" dirty="0"/>
              <a:t> and even now you are still not 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lstStyle/>
          <a:p>
            <a:pPr fontAlgn="auto">
              <a:lnSpc>
                <a:spcPct val="90000"/>
              </a:lnSpc>
              <a:spcAft>
                <a:spcPts val="0"/>
              </a:spcAft>
              <a:defRPr/>
            </a:pPr>
            <a:r>
              <a:rPr lang="en-US" u="sng" dirty="0"/>
              <a:t>Eph. 5:7-8, 11</a:t>
            </a:r>
          </a:p>
          <a:p>
            <a:pPr lvl="1" fontAlgn="auto">
              <a:lnSpc>
                <a:spcPct val="90000"/>
              </a:lnSpc>
              <a:spcAft>
                <a:spcPts val="0"/>
              </a:spcAft>
              <a:defRPr/>
            </a:pPr>
            <a:r>
              <a:rPr lang="en-US" sz="2200" dirty="0"/>
              <a:t>Therefore do not be partakers with them. For you were once darkness, but now </a:t>
            </a:r>
            <a:r>
              <a:rPr lang="en-US" sz="2200" i="1" dirty="0"/>
              <a:t>you are</a:t>
            </a:r>
            <a:r>
              <a:rPr lang="en-US" sz="2200" dirty="0"/>
              <a:t> light in the Lord. Walk as children of light</a:t>
            </a:r>
          </a:p>
          <a:p>
            <a:pPr lvl="1" fontAlgn="auto">
              <a:lnSpc>
                <a:spcPct val="90000"/>
              </a:lnSpc>
              <a:spcAft>
                <a:spcPts val="0"/>
              </a:spcAft>
              <a:defRPr/>
            </a:pPr>
            <a:r>
              <a:rPr lang="en-US" sz="2200" dirty="0"/>
              <a:t>And have no fellowship with the unfruitful works of darkness, but rather expose </a:t>
            </a:r>
            <a:r>
              <a:rPr lang="en-US" sz="2200" i="1" dirty="0"/>
              <a:t>them.</a:t>
            </a:r>
          </a:p>
          <a:p>
            <a:pPr fontAlgn="auto">
              <a:lnSpc>
                <a:spcPct val="90000"/>
              </a:lnSpc>
              <a:spcAft>
                <a:spcPts val="0"/>
              </a:spcAft>
              <a:defRPr/>
            </a:pPr>
            <a:r>
              <a:rPr lang="en-US" u="sng" dirty="0"/>
              <a:t>James 4:4</a:t>
            </a:r>
          </a:p>
          <a:p>
            <a:pPr lvl="1" fontAlgn="auto">
              <a:lnSpc>
                <a:spcPct val="90000"/>
              </a:lnSpc>
              <a:spcAft>
                <a:spcPts val="0"/>
              </a:spcAft>
              <a:defRPr/>
            </a:pPr>
            <a:r>
              <a:rPr lang="en-US" sz="2200" dirty="0"/>
              <a:t>Adulterers and adulteresses! Do you not know that friendship with the world is enmity with God? Whoever therefore wants to be a friend of the world makes himself an enemy of God.</a:t>
            </a:r>
          </a:p>
          <a:p>
            <a:pPr fontAlgn="auto">
              <a:lnSpc>
                <a:spcPct val="90000"/>
              </a:lnSpc>
              <a:spcAft>
                <a:spcPts val="0"/>
              </a:spcAft>
              <a:defRPr/>
            </a:pPr>
            <a:r>
              <a:rPr lang="en-US" u="sng" dirty="0"/>
              <a:t>Matt. 22:29</a:t>
            </a:r>
          </a:p>
          <a:p>
            <a:pPr lvl="1" fontAlgn="auto">
              <a:lnSpc>
                <a:spcPct val="90000"/>
              </a:lnSpc>
              <a:spcAft>
                <a:spcPts val="0"/>
              </a:spcAft>
              <a:defRPr/>
            </a:pPr>
            <a:r>
              <a:rPr lang="en-US" sz="2200" dirty="0"/>
              <a:t>Jesus answered and said to them, “You are mistaken, not knowing the Scriptures nor the power of God.</a:t>
            </a:r>
          </a:p>
          <a:p>
            <a:pPr fontAlgn="auto">
              <a:lnSpc>
                <a:spcPct val="90000"/>
              </a:lnSpc>
              <a:spcAft>
                <a:spcPts val="0"/>
              </a:spcAft>
              <a:defRPr/>
            </a:pPr>
            <a:r>
              <a:rPr lang="en-US" u="sng" dirty="0"/>
              <a:t>Eph. 4:14</a:t>
            </a:r>
          </a:p>
          <a:p>
            <a:pPr lvl="1" fontAlgn="auto">
              <a:lnSpc>
                <a:spcPct val="90000"/>
              </a:lnSpc>
              <a:spcAft>
                <a:spcPts val="0"/>
              </a:spcAft>
              <a:defRPr/>
            </a:pPr>
            <a:r>
              <a:rPr lang="en-US" sz="2200" dirty="0"/>
              <a:t> that we should no longer be children, tossed to and fro and carried about with every wind of doctrine, by the trickery of men, in the cunning craftiness of deceitful plotting,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7" dur="500"/>
                                        <p:tgtEl>
                                          <p:spTgt spid="17409">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0" dur="500"/>
                                        <p:tgtEl>
                                          <p:spTgt spid="17409">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0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0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40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40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20586</TotalTime>
  <Words>880</Words>
  <Application>Microsoft Office PowerPoint</Application>
  <PresentationFormat>On-screen Show (4:3)</PresentationFormat>
  <Paragraphs>61</Paragraphs>
  <Slides>11</Slides>
  <Notes>11</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11</vt:i4>
      </vt:variant>
    </vt:vector>
  </HeadingPairs>
  <TitlesOfParts>
    <vt:vector size="16" baseType="lpstr">
      <vt:lpstr>Tahoma</vt:lpstr>
      <vt:lpstr>Arial</vt:lpstr>
      <vt:lpstr>Calisto MT</vt:lpstr>
      <vt:lpstr>Story</vt:lpstr>
      <vt:lpstr>Story</vt:lpstr>
      <vt:lpstr>Slide 1</vt:lpstr>
      <vt:lpstr>When Ignorance Is “NOT” Bliss</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Hogland</dc:creator>
  <cp:lastModifiedBy>Randy Garrett</cp:lastModifiedBy>
  <cp:revision>660</cp:revision>
  <dcterms:created xsi:type="dcterms:W3CDTF">2009-07-07T21:37:33Z</dcterms:created>
  <dcterms:modified xsi:type="dcterms:W3CDTF">2016-11-20T16:57:03Z</dcterms:modified>
</cp:coreProperties>
</file>