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729" autoAdjust="0"/>
  </p:normalViewPr>
  <p:slideViewPr>
    <p:cSldViewPr snapToGrid="0" snapToObjects="1">
      <p:cViewPr varScale="1">
        <p:scale>
          <a:sx n="104" d="100"/>
          <a:sy n="104" d="100"/>
        </p:scale>
        <p:origin x="-9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4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D7-BCEF-8F4C-A72D-0BDC601EE79F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CB23-7E41-7042-9336-08952749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Times New Roman"/>
              </a:defRPr>
            </a:lvl1pPr>
          </a:lstStyle>
          <a:p>
            <a:fld id="{C88781D7-BCEF-8F4C-A72D-0BDC601EE79F}" type="datetimeFigureOut">
              <a:rPr lang="en-US" smtClean="0"/>
              <a:pPr/>
              <a:t>11/27/16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Times New Roman"/>
              </a:defRPr>
            </a:lvl1pPr>
          </a:lstStyle>
          <a:p>
            <a:fld id="{819FCB23-7E41-7042-9336-0895274922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Times New Roman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Times New Roman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490" y="340989"/>
            <a:ext cx="8478153" cy="2778730"/>
          </a:xfrm>
        </p:spPr>
        <p:txBody>
          <a:bodyPr anchor="ctr"/>
          <a:lstStyle/>
          <a:p>
            <a:r>
              <a:rPr lang="en-US" sz="7200" b="1" dirty="0" smtClean="0"/>
              <a:t>From Father to Son:</a:t>
            </a:r>
            <a:br>
              <a:rPr lang="en-US" sz="7200" b="1" dirty="0" smtClean="0"/>
            </a:b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Lessons Godly Parents Want Their Children to Learn</a:t>
            </a:r>
            <a:endParaRPr lang="en-US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00"/>
                </a:solidFill>
              </a:rPr>
              <a:t>1st Chronicles 29:9-21</a:t>
            </a:r>
            <a:endParaRPr lang="en-US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4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5529"/>
            <a:ext cx="9144000" cy="89985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1st Chronicles 28:9-21</a:t>
            </a:r>
            <a:endParaRPr lang="en-US" sz="40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88" y="832119"/>
            <a:ext cx="9026411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>
                <a:latin typeface="Times New Roman"/>
              </a:rPr>
              <a:t>9</a:t>
            </a:r>
            <a:r>
              <a:rPr lang="en-US" sz="2400" b="1" dirty="0">
                <a:latin typeface="Times New Roman"/>
              </a:rPr>
              <a:t> </a:t>
            </a:r>
            <a:r>
              <a:rPr lang="en-US" sz="2400" dirty="0">
                <a:latin typeface="Times New Roman"/>
              </a:rPr>
              <a:t>“As for you, my son Solomon, know the God of your father, and serve Him with a loyal heart and with a willing mind; for the Lord searches all hearts and understands all the intent of the thoughts. If you seek Him, He will be found by you; but if you forsake Him, He will cast you off forever. </a:t>
            </a:r>
            <a:r>
              <a:rPr lang="en-US" sz="2400" b="1" baseline="30000" dirty="0">
                <a:latin typeface="Times New Roman"/>
              </a:rPr>
              <a:t>10</a:t>
            </a:r>
            <a:r>
              <a:rPr lang="en-US" sz="2400" b="1" dirty="0">
                <a:latin typeface="Times New Roman"/>
              </a:rPr>
              <a:t> </a:t>
            </a:r>
            <a:r>
              <a:rPr lang="en-US" sz="2400" dirty="0">
                <a:latin typeface="Times New Roman"/>
              </a:rPr>
              <a:t>Consider now, for the Lord has chosen you to build a house for the sanctuary; be strong, and do it.</a:t>
            </a:r>
            <a:r>
              <a:rPr lang="en-US" sz="2400" dirty="0" smtClean="0">
                <a:latin typeface="Times New Roman"/>
              </a:rPr>
              <a:t>” </a:t>
            </a:r>
            <a:r>
              <a:rPr lang="en-US" sz="2400" b="1" baseline="30000" dirty="0" smtClean="0">
                <a:latin typeface="Times New Roman"/>
              </a:rPr>
              <a:t>11</a:t>
            </a:r>
            <a:r>
              <a:rPr lang="en-US" sz="2400" b="1" dirty="0">
                <a:latin typeface="Times New Roman"/>
              </a:rPr>
              <a:t> </a:t>
            </a:r>
            <a:r>
              <a:rPr lang="en-US" sz="2400" dirty="0">
                <a:latin typeface="Times New Roman"/>
              </a:rPr>
              <a:t>Then David gave his son Solomon the plans for the vestibule, its houses, its treasuries, its upper chambers, its inner chambers, and the place of the mercy </a:t>
            </a:r>
            <a:r>
              <a:rPr lang="en-US" sz="2400" dirty="0" smtClean="0">
                <a:latin typeface="Times New Roman"/>
              </a:rPr>
              <a:t>seat.... </a:t>
            </a:r>
            <a:r>
              <a:rPr lang="en-US" sz="2400" b="1" baseline="30000" dirty="0" smtClean="0">
                <a:latin typeface="Times New Roman"/>
              </a:rPr>
              <a:t>20</a:t>
            </a:r>
            <a:r>
              <a:rPr lang="en-US" sz="2400" b="1" dirty="0">
                <a:latin typeface="Times New Roman"/>
              </a:rPr>
              <a:t> </a:t>
            </a:r>
            <a:r>
              <a:rPr lang="en-US" sz="2400" dirty="0">
                <a:latin typeface="Times New Roman"/>
              </a:rPr>
              <a:t>And David said to his son Solomon, “Be strong and of good courage, and do </a:t>
            </a:r>
            <a:r>
              <a:rPr lang="en-US" sz="2400" i="1" dirty="0">
                <a:latin typeface="Times New Roman"/>
              </a:rPr>
              <a:t>it;</a:t>
            </a:r>
            <a:r>
              <a:rPr lang="en-US" sz="2400" dirty="0">
                <a:latin typeface="Times New Roman"/>
              </a:rPr>
              <a:t> do not fear nor be dismayed, for the Lord </a:t>
            </a:r>
            <a:r>
              <a:rPr lang="en-US" sz="2400" dirty="0" smtClean="0">
                <a:latin typeface="Times New Roman"/>
              </a:rPr>
              <a:t>God — my God —</a:t>
            </a:r>
            <a:r>
              <a:rPr lang="en-US" sz="2400" i="1" dirty="0">
                <a:latin typeface="Times New Roman"/>
              </a:rPr>
              <a:t>will be</a:t>
            </a:r>
            <a:r>
              <a:rPr lang="en-US" sz="2400" dirty="0">
                <a:latin typeface="Times New Roman"/>
              </a:rPr>
              <a:t> with you. He will not leave you nor forsake you, until you have finished all the work for the service of the house of the Lord. </a:t>
            </a:r>
            <a:r>
              <a:rPr lang="en-US" sz="2400" b="1" baseline="30000" dirty="0">
                <a:latin typeface="Times New Roman"/>
              </a:rPr>
              <a:t>21</a:t>
            </a:r>
            <a:r>
              <a:rPr lang="en-US" sz="2400" b="1" dirty="0">
                <a:latin typeface="Times New Roman"/>
              </a:rPr>
              <a:t> </a:t>
            </a:r>
            <a:r>
              <a:rPr lang="en-US" sz="2400" i="1" dirty="0">
                <a:latin typeface="Times New Roman"/>
              </a:rPr>
              <a:t>Here are</a:t>
            </a:r>
            <a:r>
              <a:rPr lang="en-US" sz="2400" dirty="0">
                <a:latin typeface="Times New Roman"/>
              </a:rPr>
              <a:t> the divisions of the priests and the Levites for all the service of the house of God; and every willing craftsman </a:t>
            </a:r>
            <a:r>
              <a:rPr lang="en-US" sz="2400" i="1" dirty="0">
                <a:latin typeface="Times New Roman"/>
              </a:rPr>
              <a:t>will be</a:t>
            </a:r>
            <a:r>
              <a:rPr lang="en-US" sz="2400" dirty="0">
                <a:latin typeface="Times New Roman"/>
              </a:rPr>
              <a:t> with you for all manner of workmanship, for every kind of service; also the leaders and all the people </a:t>
            </a:r>
            <a:r>
              <a:rPr lang="en-US" sz="2400" i="1" dirty="0">
                <a:latin typeface="Times New Roman"/>
              </a:rPr>
              <a:t>will be</a:t>
            </a:r>
            <a:r>
              <a:rPr lang="en-US" sz="2400" dirty="0">
                <a:latin typeface="Times New Roman"/>
              </a:rPr>
              <a:t> completely at your command.”</a:t>
            </a:r>
          </a:p>
        </p:txBody>
      </p:sp>
    </p:spTree>
    <p:extLst>
      <p:ext uri="{BB962C8B-B14F-4D97-AF65-F5344CB8AC3E}">
        <p14:creationId xmlns:p14="http://schemas.microsoft.com/office/powerpoint/2010/main" val="209395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4406"/>
          </a:xfrm>
        </p:spPr>
        <p:txBody>
          <a:bodyPr/>
          <a:lstStyle/>
          <a:p>
            <a:r>
              <a:rPr lang="en-US" sz="5200" b="1" dirty="0" smtClean="0">
                <a:solidFill>
                  <a:schemeClr val="tx2">
                    <a:lumMod val="75000"/>
                  </a:schemeClr>
                </a:solidFill>
              </a:rPr>
              <a:t>Lessons Godly Parents Want Their Children to Learn</a:t>
            </a:r>
            <a:endParaRPr lang="en-US" sz="5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" y="2240280"/>
            <a:ext cx="4623630" cy="461772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Importance of knowing God</a:t>
            </a:r>
          </a:p>
          <a:p>
            <a:pPr marL="679450" lvl="1" indent="-268288"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2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Tim.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1:12-13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Need to serve God with loyalty of heart</a:t>
            </a:r>
          </a:p>
          <a:p>
            <a:pPr marL="679450" lvl="1" indent="-268288"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sz="3000" b="1" i="1" dirty="0" smtClean="0">
                <a:solidFill>
                  <a:srgbClr val="800000"/>
                </a:solidFill>
              </a:rPr>
              <a:t>Deut.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10:12</a:t>
            </a:r>
            <a:r>
              <a:rPr lang="en-US" sz="3000" dirty="0" smtClean="0"/>
              <a:t>; </a:t>
            </a:r>
            <a:r>
              <a:rPr lang="en-US" sz="3000" b="1" i="1" dirty="0" smtClean="0">
                <a:solidFill>
                  <a:srgbClr val="800000"/>
                </a:solidFill>
              </a:rPr>
              <a:t>Rom.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12:1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God’s total knowledge of all hearts &amp; thoughts</a:t>
            </a:r>
            <a:endParaRPr lang="en-US" sz="3200" dirty="0"/>
          </a:p>
          <a:p>
            <a:pPr marL="679450" lvl="1" indent="-268288"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sz="3000" b="1" i="1" dirty="0" smtClean="0">
                <a:solidFill>
                  <a:srgbClr val="800000"/>
                </a:solidFill>
              </a:rPr>
              <a:t>Ezek.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11:5</a:t>
            </a:r>
            <a:r>
              <a:rPr lang="en-US" sz="3000" dirty="0" smtClean="0"/>
              <a:t>; </a:t>
            </a:r>
            <a:r>
              <a:rPr lang="en-US" sz="3000" b="1" i="1" dirty="0" smtClean="0">
                <a:solidFill>
                  <a:srgbClr val="800000"/>
                </a:solidFill>
              </a:rPr>
              <a:t>Jn.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2:24-25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62119" y="2240280"/>
            <a:ext cx="4520368" cy="461772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Desire for parent’s faith to live in their children</a:t>
            </a:r>
            <a:endParaRPr lang="en-US" sz="3200" dirty="0"/>
          </a:p>
          <a:p>
            <a:pPr marL="679450" lvl="1" indent="-268288"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sz="3000" b="1" i="1" dirty="0" smtClean="0">
                <a:solidFill>
                  <a:srgbClr val="800000"/>
                </a:solidFill>
              </a:rPr>
              <a:t>2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Tim.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1:3-5</a:t>
            </a:r>
            <a:r>
              <a:rPr lang="en-US" sz="3000" dirty="0" smtClean="0"/>
              <a:t>; </a:t>
            </a:r>
            <a:r>
              <a:rPr lang="en-US" sz="3000" b="1" i="1" dirty="0" smtClean="0">
                <a:solidFill>
                  <a:srgbClr val="800000"/>
                </a:solidFill>
              </a:rPr>
              <a:t>3:14-17</a:t>
            </a:r>
            <a:endParaRPr lang="en-US" sz="3200" b="1" i="1" dirty="0" smtClean="0">
              <a:solidFill>
                <a:srgbClr val="800000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 smtClean="0"/>
              <a:t>Need for strength &amp; courage in service</a:t>
            </a:r>
            <a:endParaRPr lang="en-US" sz="3200" dirty="0"/>
          </a:p>
          <a:p>
            <a:pPr marL="679450" lvl="1" indent="-268288"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sz="3000" b="1" i="1" dirty="0" smtClean="0">
                <a:solidFill>
                  <a:srgbClr val="800000"/>
                </a:solidFill>
              </a:rPr>
              <a:t>2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Chr.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32:7</a:t>
            </a:r>
            <a:r>
              <a:rPr lang="en-US" sz="3000" dirty="0" smtClean="0"/>
              <a:t>; </a:t>
            </a:r>
            <a:r>
              <a:rPr lang="en-US" sz="3000" b="1" i="1" dirty="0" smtClean="0">
                <a:solidFill>
                  <a:srgbClr val="800000"/>
                </a:solidFill>
              </a:rPr>
              <a:t>Phil.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1:27f</a:t>
            </a:r>
            <a:endParaRPr lang="en-US" sz="3200" b="1" i="1" dirty="0" smtClean="0">
              <a:solidFill>
                <a:srgbClr val="800000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 smtClean="0"/>
              <a:t>Fidelity of God &amp; His true people</a:t>
            </a:r>
            <a:endParaRPr lang="en-US" sz="3200" dirty="0"/>
          </a:p>
          <a:p>
            <a:pPr marL="679450" lvl="1" indent="-268288"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sz="3000" b="1" i="1" dirty="0">
                <a:solidFill>
                  <a:srgbClr val="800000"/>
                </a:solidFill>
              </a:rPr>
              <a:t>1</a:t>
            </a:r>
            <a:r>
              <a:rPr lang="en-US" sz="2400" b="1" i="1" dirty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Pet.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4:19</a:t>
            </a:r>
            <a:r>
              <a:rPr lang="en-US" sz="3000" dirty="0" smtClean="0"/>
              <a:t>; </a:t>
            </a:r>
            <a:r>
              <a:rPr lang="en-US" sz="3000" b="1" i="1" dirty="0" smtClean="0">
                <a:solidFill>
                  <a:srgbClr val="800000"/>
                </a:solidFill>
              </a:rPr>
              <a:t>1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Kings</a:t>
            </a:r>
            <a:r>
              <a:rPr lang="en-US" sz="2000" b="1" i="1" dirty="0" smtClean="0">
                <a:solidFill>
                  <a:srgbClr val="800000"/>
                </a:solidFill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</a:rPr>
              <a:t>19</a:t>
            </a:r>
            <a:endParaRPr lang="en-US" sz="30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6768</TotalTime>
  <Words>139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Hardcover</vt:lpstr>
      <vt:lpstr>From Father to Son: Lessons Godly Parents Want Their Children to Learn</vt:lpstr>
      <vt:lpstr>1st Chronicles 28:9-21</vt:lpstr>
      <vt:lpstr>Lessons Godly Parents Want Their Children to Learn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Father to Son: Lessons Parents Want Their Children to Learn</dc:title>
  <dc:creator>Harry Osborne</dc:creator>
  <cp:lastModifiedBy>Harry Osborne</cp:lastModifiedBy>
  <cp:revision>11</cp:revision>
  <dcterms:created xsi:type="dcterms:W3CDTF">2016-10-08T21:29:36Z</dcterms:created>
  <dcterms:modified xsi:type="dcterms:W3CDTF">2016-11-27T13:50:50Z</dcterms:modified>
</cp:coreProperties>
</file>