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15"/>
  </p:notesMasterIdLst>
  <p:sldIdLst>
    <p:sldId id="276" r:id="rId2"/>
    <p:sldId id="256" r:id="rId3"/>
    <p:sldId id="257" r:id="rId4"/>
    <p:sldId id="389" r:id="rId5"/>
    <p:sldId id="404" r:id="rId6"/>
    <p:sldId id="405" r:id="rId7"/>
    <p:sldId id="413" r:id="rId8"/>
    <p:sldId id="411" r:id="rId9"/>
    <p:sldId id="407" r:id="rId10"/>
    <p:sldId id="408" r:id="rId11"/>
    <p:sldId id="399" r:id="rId12"/>
    <p:sldId id="401" r:id="rId13"/>
    <p:sldId id="40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2373" autoAdjust="0"/>
  </p:normalViewPr>
  <p:slideViewPr>
    <p:cSldViewPr>
      <p:cViewPr varScale="1">
        <p:scale>
          <a:sx n="101" d="100"/>
          <a:sy n="101" d="100"/>
        </p:scale>
        <p:origin x="-2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46EBF87-3FAF-4B0C-B94D-F9C09DBECA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F04BC37B-C486-401F-8708-4FDA5EBF59EB}"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E22AF888-943B-4122-9008-729DDF9A2B32}" type="slidenum">
              <a:rPr lang="en-US" smtClean="0"/>
              <a:pPr/>
              <a:t>11</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6A52BE6C-811B-42F5-ACD6-5C3171661F4C}" type="slidenum">
              <a:rPr lang="en-US" smtClean="0"/>
              <a:pPr/>
              <a:t>12</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ED9BE8D6-6445-4A0D-B95F-98C13DC63010}" type="slidenum">
              <a:rPr lang="en-US" smtClean="0"/>
              <a:pPr/>
              <a:t>13</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5747E3D3-30A3-42FF-BB07-F18DED2267FA}" type="slidenum">
              <a:rPr lang="en-US" smtClean="0"/>
              <a:pPr/>
              <a:t>3</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37E88168-9A81-422D-B1A8-65FB25FB54E6}" type="slidenum">
              <a:rPr lang="en-US" smtClean="0"/>
              <a:pPr/>
              <a:t>4</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7A53E235-F950-49D9-B153-73C75FE354A4}" type="slidenum">
              <a:rPr lang="en-US" smtClean="0"/>
              <a:pPr/>
              <a:t>5</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9828EC0D-F9C6-4556-A472-D16B8A0E28EF}" type="slidenum">
              <a:rPr lang="en-US" smtClean="0"/>
              <a:pPr/>
              <a:t>6</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D86AFCC9-3AEF-4E44-A9D4-460192F617EA}" type="slidenum">
              <a:rPr lang="en-US" smtClean="0"/>
              <a:pPr/>
              <a:t>7</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CB3F4A19-7C0A-4E50-B6F4-EB13755ED39D}" type="slidenum">
              <a:rPr lang="en-US" smtClean="0"/>
              <a:pPr/>
              <a:t>8</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7806AF08-AC58-4D66-B6A9-90F36AC7891B}" type="slidenum">
              <a:rPr lang="en-US" smtClean="0"/>
              <a:pPr/>
              <a:t>9</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AF0B21DB-6B6A-4994-8359-98D7372E2383}" type="slidenum">
              <a:rPr lang="en-US" smtClean="0"/>
              <a:pPr/>
              <a:t>10</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anchor="b">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885109-7C72-4B47-A55F-A7BA8A47EE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4799853" y="2130552"/>
            <a:ext cx="3657600" cy="3584448"/>
          </a:xfrm>
        </p:spPr>
        <p:txBody>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F9E91F-2168-4E42-9183-B9F5331B80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680571" y="5181599"/>
            <a:ext cx="7776882" cy="950259"/>
          </a:xfrm>
        </p:spPr>
        <p:txBody>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363276-724B-47D3-9414-0758F6B887E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680571" y="5181599"/>
            <a:ext cx="7776882" cy="950259"/>
          </a:xfrm>
        </p:spPr>
        <p:txBody>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10" name="Date Placeholder 3"/>
          <p:cNvSpPr>
            <a:spLocks noGrp="1"/>
          </p:cNvSpPr>
          <p:nvPr>
            <p:ph type="dt" sz="half" idx="18"/>
          </p:nvPr>
        </p:nvSpPr>
        <p:spPr/>
        <p:txBody>
          <a:bodyPr/>
          <a:lstStyle>
            <a:lvl1pPr>
              <a:defRPr/>
            </a:lvl1pPr>
          </a:lstStyle>
          <a:p>
            <a:pPr>
              <a:defRPr/>
            </a:pPr>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845AFF29-20F6-4A19-80DF-9DD7C0994B5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1E01FF-48C5-42EB-89E9-775B7F1BD3D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198750-CDE9-4204-9B7D-F5CBBE1663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63A258-6CFC-418E-A66C-0946FFB8DA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D4903E48-19CF-46CB-A754-2B96B2B8D1C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anchor="b">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A01EA-E52B-4EBB-ADF3-1E82DA41D0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A20CDE-3E8C-482C-A972-B7A60B0A6A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785813" y="2192338"/>
            <a:ext cx="3429000" cy="1587"/>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15"/>
          <p:cNvCxnSpPr/>
          <p:nvPr/>
        </p:nvCxnSpPr>
        <p:spPr>
          <a:xfrm>
            <a:off x="4937125" y="2192338"/>
            <a:ext cx="3429000" cy="1587"/>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79C89A07-46DE-477E-BFBA-D95975D62D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777625B-EB4E-4546-A8ED-8C87005698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BB536-D450-4AA9-9E47-2BA6E5A316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47074C-59D5-4ACD-8FFF-43F327AC6B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0650"/>
            <a:ext cx="7770813" cy="1430338"/>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1987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a:p>
        </p:txBody>
      </p:sp>
      <p:sp>
        <p:nvSpPr>
          <p:cNvPr id="5" name="Footer Placeholder 4"/>
          <p:cNvSpPr>
            <a:spLocks noGrp="1"/>
          </p:cNvSpPr>
          <p:nvPr>
            <p:ph type="ftr" sz="quarter" idx="3"/>
          </p:nvPr>
        </p:nvSpPr>
        <p:spPr>
          <a:xfrm>
            <a:off x="354013"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smtClean="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4D152FDA-B2D8-4F61-AB29-E955F0EC93B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77" r:id="rId1"/>
    <p:sldLayoutId id="2147483776" r:id="rId2"/>
    <p:sldLayoutId id="2147483775" r:id="rId3"/>
    <p:sldLayoutId id="2147483774" r:id="rId4"/>
    <p:sldLayoutId id="2147483773" r:id="rId5"/>
    <p:sldLayoutId id="2147483778" r:id="rId6"/>
    <p:sldLayoutId id="2147483772" r:id="rId7"/>
    <p:sldLayoutId id="2147483771" r:id="rId8"/>
    <p:sldLayoutId id="2147483770" r:id="rId9"/>
    <p:sldLayoutId id="2147483769" r:id="rId10"/>
    <p:sldLayoutId id="2147483768" r:id="rId11"/>
    <p:sldLayoutId id="2147483767" r:id="rId12"/>
    <p:sldLayoutId id="2147483766" r:id="rId13"/>
    <p:sldLayoutId id="2147483765" r:id="rId14"/>
  </p:sldLayoutIdLst>
  <p:txStyles>
    <p:titleStyle>
      <a:lvl1pPr algn="ctr" rtl="0" fontAlgn="base">
        <a:spcBef>
          <a:spcPct val="0"/>
        </a:spcBef>
        <a:spcAft>
          <a:spcPct val="0"/>
        </a:spcAft>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vl2pPr algn="ctr" rtl="0" fontAlgn="base">
        <a:spcBef>
          <a:spcPct val="0"/>
        </a:spcBef>
        <a:spcAft>
          <a:spcPct val="0"/>
        </a:spcAft>
        <a:defRPr sz="4800">
          <a:solidFill>
            <a:schemeClr val="tx1"/>
          </a:solidFill>
          <a:latin typeface="Calisto MT" pitchFamily="18" charset="0"/>
        </a:defRPr>
      </a:lvl2pPr>
      <a:lvl3pPr algn="ctr" rtl="0" fontAlgn="base">
        <a:spcBef>
          <a:spcPct val="0"/>
        </a:spcBef>
        <a:spcAft>
          <a:spcPct val="0"/>
        </a:spcAft>
        <a:defRPr sz="4800">
          <a:solidFill>
            <a:schemeClr val="tx1"/>
          </a:solidFill>
          <a:latin typeface="Calisto MT" pitchFamily="18" charset="0"/>
        </a:defRPr>
      </a:lvl3pPr>
      <a:lvl4pPr algn="ctr" rtl="0" fontAlgn="base">
        <a:spcBef>
          <a:spcPct val="0"/>
        </a:spcBef>
        <a:spcAft>
          <a:spcPct val="0"/>
        </a:spcAft>
        <a:defRPr sz="4800">
          <a:solidFill>
            <a:schemeClr val="tx1"/>
          </a:solidFill>
          <a:latin typeface="Calisto MT" pitchFamily="18" charset="0"/>
        </a:defRPr>
      </a:lvl4pPr>
      <a:lvl5pPr algn="ctr" rtl="0" fontAlgn="base">
        <a:spcBef>
          <a:spcPct val="0"/>
        </a:spcBef>
        <a:spcAft>
          <a:spcPct val="0"/>
        </a:spcAft>
        <a:defRPr sz="4800">
          <a:solidFill>
            <a:schemeClr val="tx1"/>
          </a:solidFill>
          <a:latin typeface="Calisto MT" pitchFamily="18" charset="0"/>
        </a:defRPr>
      </a:lvl5pPr>
      <a:lvl6pPr marL="457200" algn="ctr" rtl="0" fontAlgn="base">
        <a:spcBef>
          <a:spcPct val="0"/>
        </a:spcBef>
        <a:spcAft>
          <a:spcPct val="0"/>
        </a:spcAft>
        <a:defRPr sz="4800">
          <a:solidFill>
            <a:schemeClr val="tx1"/>
          </a:solidFill>
          <a:latin typeface="Calisto MT" pitchFamily="18" charset="0"/>
        </a:defRPr>
      </a:lvl6pPr>
      <a:lvl7pPr marL="914400" algn="ctr" rtl="0" fontAlgn="base">
        <a:spcBef>
          <a:spcPct val="0"/>
        </a:spcBef>
        <a:spcAft>
          <a:spcPct val="0"/>
        </a:spcAft>
        <a:defRPr sz="4800">
          <a:solidFill>
            <a:schemeClr val="tx1"/>
          </a:solidFill>
          <a:latin typeface="Calisto MT" pitchFamily="18" charset="0"/>
        </a:defRPr>
      </a:lvl7pPr>
      <a:lvl8pPr marL="1371600" algn="ctr" rtl="0" fontAlgn="base">
        <a:spcBef>
          <a:spcPct val="0"/>
        </a:spcBef>
        <a:spcAft>
          <a:spcPct val="0"/>
        </a:spcAft>
        <a:defRPr sz="4800">
          <a:solidFill>
            <a:schemeClr val="tx1"/>
          </a:solidFill>
          <a:latin typeface="Calisto MT" pitchFamily="18" charset="0"/>
        </a:defRPr>
      </a:lvl8pPr>
      <a:lvl9pPr marL="1828800" algn="ctr" rtl="0" fontAlgn="base">
        <a:spcBef>
          <a:spcPct val="0"/>
        </a:spcBef>
        <a:spcAft>
          <a:spcPct val="0"/>
        </a:spcAft>
        <a:defRPr sz="4800">
          <a:solidFill>
            <a:schemeClr val="tx1"/>
          </a:solidFill>
          <a:latin typeface="Calisto MT" pitchFamily="18" charset="0"/>
        </a:defRPr>
      </a:lvl9pPr>
    </p:titleStyle>
    <p:bodyStyle>
      <a:lvl1pPr marL="342900" indent="-342900" algn="l" rtl="0" fontAlgn="base">
        <a:spcBef>
          <a:spcPts val="2000"/>
        </a:spcBef>
        <a:spcAft>
          <a:spcPct val="0"/>
        </a:spcAft>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rtl="0" fontAlgn="base">
        <a:spcBef>
          <a:spcPts val="600"/>
        </a:spcBef>
        <a:spcAft>
          <a:spcPct val="0"/>
        </a:spcAft>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rtl="0" fontAlgn="base">
        <a:spcBef>
          <a:spcPts val="600"/>
        </a:spcBef>
        <a:spcAft>
          <a:spcPct val="0"/>
        </a:spcAft>
        <a:buBlip>
          <a:blip r:embed="rId16"/>
        </a:buBlip>
        <a:defRPr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rtl="0" fontAlgn="base">
        <a:spcBef>
          <a:spcPts val="600"/>
        </a:spcBef>
        <a:spcAft>
          <a:spcPct val="0"/>
        </a:spcAft>
        <a:buBlip>
          <a:blip r:embed="rId16"/>
        </a:buBlip>
        <a:defRPr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rtl="0" fontAlgn="base">
        <a:spcBef>
          <a:spcPts val="600"/>
        </a:spcBef>
        <a:spcAft>
          <a:spcPct val="0"/>
        </a:spcAft>
        <a:buBlip>
          <a:blip r:embed="rId16"/>
        </a:buBlip>
        <a:defRPr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8305800" y="6324600"/>
            <a:ext cx="685800" cy="381000"/>
          </a:xfrm>
          <a:prstGeom prst="rect">
            <a:avLst/>
          </a:prstGeom>
          <a:noFill/>
          <a:ln w="9525">
            <a:noFill/>
            <a:miter lim="800000"/>
            <a:headEnd/>
            <a:tailEnd/>
          </a:ln>
        </p:spPr>
        <p:txBody>
          <a:bodyPr>
            <a:spAutoFit/>
          </a:bodyPr>
          <a:lstStyle/>
          <a:p>
            <a:r>
              <a:rPr lang="en-US"/>
              <a:t>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80000"/>
              </a:lnSpc>
              <a:spcAft>
                <a:spcPts val="0"/>
              </a:spcAft>
              <a:buFontTx/>
              <a:buNone/>
              <a:defRPr/>
            </a:pPr>
            <a:r>
              <a:rPr lang="en-US" sz="3600" u="sng" dirty="0">
                <a:solidFill>
                  <a:srgbClr val="F9D59B"/>
                </a:solidFill>
              </a:rPr>
              <a:t>Matthew 9:36-38</a:t>
            </a:r>
          </a:p>
          <a:p>
            <a:pPr marL="400050" lvl="1" indent="0" fontAlgn="auto">
              <a:lnSpc>
                <a:spcPct val="80000"/>
              </a:lnSpc>
              <a:spcAft>
                <a:spcPts val="0"/>
              </a:spcAft>
              <a:buFontTx/>
              <a:buNone/>
              <a:defRPr/>
            </a:pPr>
            <a:r>
              <a:rPr lang="en-US" sz="3200" dirty="0"/>
              <a:t>But when He saw the multitudes, He was moved with compassion for them, because they were weary</a:t>
            </a:r>
            <a:r>
              <a:rPr lang="en-US" sz="3200" baseline="30000" dirty="0"/>
              <a:t> </a:t>
            </a:r>
            <a:r>
              <a:rPr lang="en-US" sz="3200" dirty="0"/>
              <a:t>and scattered, like sheep having no shepherd. </a:t>
            </a:r>
            <a:r>
              <a:rPr lang="en-US" sz="3200" b="1" baseline="30000" dirty="0"/>
              <a:t>37</a:t>
            </a:r>
            <a:r>
              <a:rPr lang="en-US" sz="3200" dirty="0"/>
              <a:t> Then He said to His disciples, “The harvest truly </a:t>
            </a:r>
            <a:r>
              <a:rPr lang="en-US" sz="3200" i="1" dirty="0"/>
              <a:t>is </a:t>
            </a:r>
            <a:r>
              <a:rPr lang="en-US" sz="3200" dirty="0"/>
              <a:t>plentiful, but the laborers </a:t>
            </a:r>
            <a:r>
              <a:rPr lang="en-US" sz="3200" i="1" dirty="0"/>
              <a:t>are</a:t>
            </a:r>
            <a:r>
              <a:rPr lang="en-US" sz="3200" dirty="0"/>
              <a:t> few. </a:t>
            </a:r>
            <a:r>
              <a:rPr lang="en-US" sz="3200" b="1" baseline="30000" dirty="0"/>
              <a:t>38</a:t>
            </a:r>
            <a:r>
              <a:rPr lang="en-US" sz="3200" dirty="0"/>
              <a:t> Therefore pray the Lord of the harvest to send out laborers into His harvest.”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lstStyle/>
          <a:p>
            <a:pPr marL="0" indent="0" fontAlgn="auto">
              <a:lnSpc>
                <a:spcPct val="80000"/>
              </a:lnSpc>
              <a:spcAft>
                <a:spcPts val="0"/>
              </a:spcAft>
              <a:buFontTx/>
              <a:buNone/>
              <a:defRPr/>
            </a:pPr>
            <a:r>
              <a:rPr lang="en-US" sz="3200" u="sng" dirty="0">
                <a:solidFill>
                  <a:srgbClr val="F9D59B"/>
                </a:solidFill>
              </a:rPr>
              <a:t>Genesis 37:33-35</a:t>
            </a:r>
          </a:p>
          <a:p>
            <a:pPr marL="400050" lvl="1" indent="0" fontAlgn="auto">
              <a:lnSpc>
                <a:spcPct val="80000"/>
              </a:lnSpc>
              <a:spcAft>
                <a:spcPts val="0"/>
              </a:spcAft>
              <a:buFontTx/>
              <a:buNone/>
              <a:defRPr/>
            </a:pPr>
            <a:r>
              <a:rPr lang="en-US" sz="2800" dirty="0"/>
              <a:t>And he recognized it and said, “</a:t>
            </a:r>
            <a:r>
              <a:rPr lang="en-US" sz="2800" i="1" dirty="0"/>
              <a:t>It is</a:t>
            </a:r>
            <a:r>
              <a:rPr lang="en-US" sz="2800" dirty="0"/>
              <a:t> my son’s tunic. A wild beast has devoured him. Without doubt Joseph is torn to pieces.” </a:t>
            </a:r>
            <a:r>
              <a:rPr lang="en-US" sz="2800" b="1" baseline="30000" dirty="0"/>
              <a:t>34</a:t>
            </a:r>
            <a:r>
              <a:rPr lang="en-US" sz="2800" dirty="0"/>
              <a:t> Then Jacob tore his clothes, put sackcloth on his waist, and mourned for his son many days. </a:t>
            </a:r>
            <a:r>
              <a:rPr lang="en-US" sz="2800" b="1" baseline="30000" dirty="0"/>
              <a:t>35</a:t>
            </a:r>
            <a:r>
              <a:rPr lang="en-US" sz="2800" dirty="0"/>
              <a:t> And all his sons and all his daughters arose to comfort him; but he refused to be comforted, and he said, “For I shall go down into the grave to my son in mourning.” Thus his father wept for him. </a:t>
            </a:r>
          </a:p>
          <a:p>
            <a:pPr marL="0" indent="0" fontAlgn="auto">
              <a:lnSpc>
                <a:spcPct val="80000"/>
              </a:lnSpc>
              <a:spcAft>
                <a:spcPts val="0"/>
              </a:spcAft>
              <a:buFontTx/>
              <a:buNone/>
              <a:defRPr/>
            </a:pPr>
            <a:r>
              <a:rPr lang="en-US" sz="3200" u="sng" dirty="0">
                <a:solidFill>
                  <a:srgbClr val="F9D59B"/>
                </a:solidFill>
              </a:rPr>
              <a:t>Acts 8:39</a:t>
            </a:r>
          </a:p>
          <a:p>
            <a:pPr marL="400050" lvl="1" indent="0" fontAlgn="auto">
              <a:lnSpc>
                <a:spcPct val="80000"/>
              </a:lnSpc>
              <a:spcAft>
                <a:spcPts val="0"/>
              </a:spcAft>
              <a:buFontTx/>
              <a:buNone/>
              <a:defRPr/>
            </a:pPr>
            <a:r>
              <a:rPr lang="en-US" sz="2800" dirty="0"/>
              <a:t>Now when they came up out of the water, the Spirit of the Lord caught Philip away, so that the eunuch saw him no more; and he went on his way rejoicing.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7" dur="500"/>
                                        <p:tgtEl>
                                          <p:spTgt spid="2560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0"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lstStyle/>
          <a:p>
            <a:pPr marL="0" indent="0" fontAlgn="auto">
              <a:lnSpc>
                <a:spcPct val="80000"/>
              </a:lnSpc>
              <a:spcAft>
                <a:spcPts val="0"/>
              </a:spcAft>
              <a:buFontTx/>
              <a:buNone/>
              <a:defRPr/>
            </a:pPr>
            <a:r>
              <a:rPr lang="en-US" sz="3200" u="sng" dirty="0">
                <a:solidFill>
                  <a:srgbClr val="F9D59B"/>
                </a:solidFill>
              </a:rPr>
              <a:t>John 4:24</a:t>
            </a:r>
          </a:p>
          <a:p>
            <a:pPr marL="400050" lvl="1" indent="0" fontAlgn="auto">
              <a:lnSpc>
                <a:spcPct val="80000"/>
              </a:lnSpc>
              <a:spcAft>
                <a:spcPts val="0"/>
              </a:spcAft>
              <a:buFontTx/>
              <a:buNone/>
              <a:defRPr/>
            </a:pPr>
            <a:r>
              <a:rPr lang="en-US" sz="2800" dirty="0"/>
              <a:t>God </a:t>
            </a:r>
            <a:r>
              <a:rPr lang="en-US" sz="2800" i="1" dirty="0"/>
              <a:t>is</a:t>
            </a:r>
            <a:r>
              <a:rPr lang="en-US" sz="2800" dirty="0"/>
              <a:t> Spirit, and those who worship Him must worship in spirit and truth.</a:t>
            </a:r>
          </a:p>
          <a:p>
            <a:pPr marL="0" indent="0" fontAlgn="auto">
              <a:lnSpc>
                <a:spcPct val="80000"/>
              </a:lnSpc>
              <a:spcAft>
                <a:spcPts val="0"/>
              </a:spcAft>
              <a:buFontTx/>
              <a:buNone/>
              <a:defRPr/>
            </a:pPr>
            <a:r>
              <a:rPr lang="en-US" sz="3200" u="sng" dirty="0">
                <a:solidFill>
                  <a:srgbClr val="F9D59B"/>
                </a:solidFill>
              </a:rPr>
              <a:t>Colossians 3:17</a:t>
            </a:r>
          </a:p>
          <a:p>
            <a:pPr marL="342900" lvl="1" indent="0" fontAlgn="auto">
              <a:lnSpc>
                <a:spcPct val="80000"/>
              </a:lnSpc>
              <a:spcAft>
                <a:spcPts val="0"/>
              </a:spcAft>
              <a:buFontTx/>
              <a:buNone/>
              <a:defRPr/>
            </a:pPr>
            <a:r>
              <a:rPr lang="en-US" sz="2800" dirty="0"/>
              <a:t>And whatever you do in word or deed, do all in the name of the Lord Jesus, giving thanks to God the Father through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7" dur="500"/>
                                        <p:tgtEl>
                                          <p:spTgt spid="2560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0"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lstStyle/>
          <a:p>
            <a:pPr marL="342900" lvl="1" indent="0" algn="ctr" fontAlgn="auto">
              <a:lnSpc>
                <a:spcPct val="80000"/>
              </a:lnSpc>
              <a:spcAft>
                <a:spcPts val="0"/>
              </a:spcAft>
              <a:buFontTx/>
              <a:buNone/>
              <a:defRPr/>
            </a:pPr>
            <a:r>
              <a:rPr lang="en-US" sz="3600" i="1" dirty="0"/>
              <a:t>Therefore we do not lose heart. Even though our outward man is perishing, yet the inward man is being renewed day by day. 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a:t>
            </a:r>
          </a:p>
          <a:p>
            <a:pPr marL="342900" lvl="1" indent="0" algn="ctr" fontAlgn="auto">
              <a:lnSpc>
                <a:spcPct val="80000"/>
              </a:lnSpc>
              <a:spcAft>
                <a:spcPts val="0"/>
              </a:spcAft>
              <a:buFontTx/>
              <a:buNone/>
              <a:defRPr/>
            </a:pPr>
            <a:r>
              <a:rPr lang="en-US" sz="3600" u="sng" dirty="0">
                <a:solidFill>
                  <a:srgbClr val="F9D59B"/>
                </a:solidFill>
              </a:rPr>
              <a:t>2 Corinthians 4:16-18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219200"/>
            <a:ext cx="8382000" cy="2133600"/>
          </a:xfrm>
        </p:spPr>
        <p:txBody>
          <a:bodyPr/>
          <a:lstStyle/>
          <a:p>
            <a:pPr fontAlgn="auto">
              <a:spcAft>
                <a:spcPts val="0"/>
              </a:spcAft>
              <a:defRPr/>
            </a:pPr>
            <a:r>
              <a:rPr lang="en-US" sz="7200" dirty="0"/>
              <a:t>“I </a:t>
            </a:r>
            <a:r>
              <a:rPr lang="en-US" sz="7200" i="1" dirty="0"/>
              <a:t>Felt</a:t>
            </a:r>
            <a:r>
              <a:rPr lang="en-US" sz="7200" dirty="0"/>
              <a:t> It In My Heart”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90000"/>
              </a:lnSpc>
              <a:spcAft>
                <a:spcPts val="0"/>
              </a:spcAft>
              <a:buFontTx/>
              <a:buNone/>
              <a:defRPr/>
            </a:pPr>
            <a:r>
              <a:rPr lang="en-US" sz="3200" u="sng" dirty="0">
                <a:solidFill>
                  <a:srgbClr val="F9D59B"/>
                </a:solidFill>
              </a:rPr>
              <a:t>Acts 26:9-11</a:t>
            </a:r>
          </a:p>
          <a:p>
            <a:pPr marL="349250" lvl="1" indent="0" fontAlgn="auto">
              <a:lnSpc>
                <a:spcPct val="90000"/>
              </a:lnSpc>
              <a:spcAft>
                <a:spcPts val="0"/>
              </a:spcAft>
              <a:buFontTx/>
              <a:buNone/>
              <a:defRPr/>
            </a:pPr>
            <a:r>
              <a:rPr lang="en-US" sz="2600" dirty="0"/>
              <a:t>“Indeed, I myself thought I must do many things contrary to the name of Jesus of Nazareth. </a:t>
            </a:r>
            <a:r>
              <a:rPr lang="en-US" sz="2600" b="1" baseline="30000" dirty="0"/>
              <a:t>10</a:t>
            </a:r>
            <a:r>
              <a:rPr lang="en-US" sz="2600" dirty="0"/>
              <a:t> This I also did in Jerusalem, and many of the saints I shut up in prison, having received authority from the chief priests; and when they were put to death, I cast my vote against them . </a:t>
            </a:r>
            <a:r>
              <a:rPr lang="en-US" sz="2600" b="1" baseline="30000" dirty="0"/>
              <a:t>11</a:t>
            </a:r>
            <a:r>
              <a:rPr lang="en-US" sz="2600" dirty="0"/>
              <a:t> And I punished them often in every synagogue and compelled them to blaspheme; and being exceedingly enraged against them, I persecuted them even to foreign cities.</a:t>
            </a:r>
          </a:p>
          <a:p>
            <a:pPr marL="0" indent="0" fontAlgn="auto">
              <a:lnSpc>
                <a:spcPct val="80000"/>
              </a:lnSpc>
              <a:spcAft>
                <a:spcPts val="0"/>
              </a:spcAft>
              <a:buFontTx/>
              <a:buNone/>
              <a:defRPr/>
            </a:pPr>
            <a:r>
              <a:rPr lang="en-US" sz="3200" u="sng" dirty="0">
                <a:solidFill>
                  <a:schemeClr val="accent4">
                    <a:lumMod val="40000"/>
                    <a:lumOff val="60000"/>
                  </a:schemeClr>
                </a:solidFill>
              </a:rPr>
              <a:t>2 Timothy 3:16-17</a:t>
            </a:r>
          </a:p>
          <a:p>
            <a:pPr marL="400050" lvl="1" indent="0" fontAlgn="auto">
              <a:lnSpc>
                <a:spcPct val="80000"/>
              </a:lnSpc>
              <a:spcAft>
                <a:spcPts val="0"/>
              </a:spcAft>
              <a:buFontTx/>
              <a:buNone/>
              <a:defRPr/>
            </a:pPr>
            <a:r>
              <a:rPr lang="en-US" sz="2600" dirty="0"/>
              <a:t>All Scripture </a:t>
            </a:r>
            <a:r>
              <a:rPr lang="en-US" sz="2600" i="1" dirty="0"/>
              <a:t>is</a:t>
            </a:r>
            <a:r>
              <a:rPr lang="en-US" sz="2600" dirty="0"/>
              <a:t> given by inspiration of God, and </a:t>
            </a:r>
            <a:r>
              <a:rPr lang="en-US" sz="2600" i="1" dirty="0"/>
              <a:t>is</a:t>
            </a:r>
            <a:r>
              <a:rPr lang="en-US" sz="2600" dirty="0"/>
              <a:t> profitable for doctrine, for reproof, for correction, for instruction in righteousness, </a:t>
            </a:r>
            <a:r>
              <a:rPr lang="en-US" sz="2600" b="1" baseline="30000" dirty="0"/>
              <a:t>17</a:t>
            </a:r>
            <a:r>
              <a:rPr lang="en-US" sz="2600" dirty="0"/>
              <a:t> that the man of God may be complete, thoroughly equipped for every good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7" dur="500"/>
                                        <p:tgtEl>
                                          <p:spTgt spid="8195">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10"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304800"/>
            <a:ext cx="8458200" cy="6096000"/>
          </a:xfrm>
        </p:spPr>
        <p:txBody>
          <a:bodyPr/>
          <a:lstStyle/>
          <a:p>
            <a:pPr marL="0" indent="0" fontAlgn="auto">
              <a:lnSpc>
                <a:spcPct val="80000"/>
              </a:lnSpc>
              <a:spcAft>
                <a:spcPts val="0"/>
              </a:spcAft>
              <a:buFontTx/>
              <a:buNone/>
              <a:defRPr/>
            </a:pPr>
            <a:r>
              <a:rPr lang="en-US" sz="3600" u="sng" dirty="0">
                <a:solidFill>
                  <a:srgbClr val="F9D59B"/>
                </a:solidFill>
              </a:rPr>
              <a:t>Romans 10:17</a:t>
            </a:r>
          </a:p>
          <a:p>
            <a:pPr marL="342900" lvl="1" indent="0" fontAlgn="auto">
              <a:lnSpc>
                <a:spcPct val="80000"/>
              </a:lnSpc>
              <a:spcAft>
                <a:spcPts val="0"/>
              </a:spcAft>
              <a:buFontTx/>
              <a:buNone/>
              <a:defRPr/>
            </a:pPr>
            <a:r>
              <a:rPr lang="en-US" sz="3200" dirty="0"/>
              <a:t>So then faith comes by hearing, and hearing by the word of God.</a:t>
            </a:r>
          </a:p>
          <a:p>
            <a:pPr marL="57150" indent="0" fontAlgn="auto">
              <a:lnSpc>
                <a:spcPct val="80000"/>
              </a:lnSpc>
              <a:spcAft>
                <a:spcPts val="0"/>
              </a:spcAft>
              <a:buFontTx/>
              <a:buNone/>
              <a:defRPr/>
            </a:pPr>
            <a:r>
              <a:rPr lang="en-US" sz="3600" u="sng" dirty="0">
                <a:solidFill>
                  <a:srgbClr val="F9D59B"/>
                </a:solidFill>
              </a:rPr>
              <a:t>2 Cor. 5:7</a:t>
            </a:r>
          </a:p>
          <a:p>
            <a:pPr marL="400050" lvl="1" indent="0" fontAlgn="auto">
              <a:lnSpc>
                <a:spcPct val="80000"/>
              </a:lnSpc>
              <a:spcAft>
                <a:spcPts val="0"/>
              </a:spcAft>
              <a:buFontTx/>
              <a:buNone/>
              <a:defRPr/>
            </a:pPr>
            <a:r>
              <a:rPr lang="en-US" sz="3200" dirty="0"/>
              <a:t>For we walk by faith, not by sight.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dissolve">
                                      <p:cBhvr>
                                        <p:cTn id="7" dur="500"/>
                                        <p:tgtEl>
                                          <p:spTgt spid="2560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603">
                                            <p:txEl>
                                              <p:pRg st="3" end="3"/>
                                            </p:txEl>
                                          </p:spTgt>
                                        </p:tgtEl>
                                        <p:attrNameLst>
                                          <p:attrName>style.visibility</p:attrName>
                                        </p:attrNameLst>
                                      </p:cBhvr>
                                      <p:to>
                                        <p:strVal val="visible"/>
                                      </p:to>
                                    </p:set>
                                    <p:animEffect transition="in" filter="dissolve">
                                      <p:cBhvr>
                                        <p:cTn id="10"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80000"/>
              </a:lnSpc>
              <a:spcAft>
                <a:spcPts val="0"/>
              </a:spcAft>
              <a:buFontTx/>
              <a:buNone/>
              <a:defRPr/>
            </a:pPr>
            <a:r>
              <a:rPr lang="en-US" sz="4000" u="sng" dirty="0">
                <a:solidFill>
                  <a:srgbClr val="F9D59B"/>
                </a:solidFill>
              </a:rPr>
              <a:t>2 Corinthians 10:3-6</a:t>
            </a:r>
          </a:p>
          <a:p>
            <a:pPr marL="400050" lvl="1" indent="0" fontAlgn="auto">
              <a:lnSpc>
                <a:spcPct val="80000"/>
              </a:lnSpc>
              <a:spcAft>
                <a:spcPts val="0"/>
              </a:spcAft>
              <a:buFontTx/>
              <a:buNone/>
              <a:defRPr/>
            </a:pPr>
            <a:r>
              <a:rPr lang="en-US" sz="3600" dirty="0"/>
              <a:t>For though we walk in the flesh, we do not war according to the flesh. </a:t>
            </a:r>
            <a:r>
              <a:rPr lang="en-US" sz="3600" b="1" baseline="30000" dirty="0"/>
              <a:t>4</a:t>
            </a:r>
            <a:r>
              <a:rPr lang="en-US" sz="3600" dirty="0"/>
              <a:t> For the weapons of our warfare </a:t>
            </a:r>
            <a:r>
              <a:rPr lang="en-US" sz="3600" i="1" dirty="0"/>
              <a:t>are </a:t>
            </a:r>
            <a:r>
              <a:rPr lang="en-US" sz="3600" dirty="0"/>
              <a:t>not carnal but mighty in God for pulling down strongholds, </a:t>
            </a:r>
            <a:r>
              <a:rPr lang="en-US" sz="3600" b="1" baseline="30000" dirty="0"/>
              <a:t>5</a:t>
            </a:r>
            <a:r>
              <a:rPr lang="en-US" sz="3600" dirty="0"/>
              <a:t> casting down arguments and every high thing that exalts itself against the knowledge of God, bringing every thought into captivity to the obedience of Christ, </a:t>
            </a:r>
            <a:r>
              <a:rPr lang="en-US" sz="3600" b="1" baseline="30000" dirty="0"/>
              <a:t>6</a:t>
            </a:r>
            <a:r>
              <a:rPr lang="en-US" sz="3600" dirty="0"/>
              <a:t> and being ready to punish all disobedience when your obedience is fulfilled.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80000"/>
              </a:lnSpc>
              <a:spcAft>
                <a:spcPts val="0"/>
              </a:spcAft>
              <a:buFontTx/>
              <a:buNone/>
              <a:defRPr/>
            </a:pPr>
            <a:r>
              <a:rPr lang="en-US" sz="3600" u="sng" dirty="0">
                <a:solidFill>
                  <a:srgbClr val="F9D59B"/>
                </a:solidFill>
              </a:rPr>
              <a:t>Proverbs 14:12</a:t>
            </a:r>
          </a:p>
          <a:p>
            <a:pPr marL="400050" lvl="1" indent="0" fontAlgn="auto">
              <a:lnSpc>
                <a:spcPct val="80000"/>
              </a:lnSpc>
              <a:spcAft>
                <a:spcPts val="0"/>
              </a:spcAft>
              <a:buFontTx/>
              <a:buNone/>
              <a:defRPr/>
            </a:pPr>
            <a:r>
              <a:rPr lang="en-US" sz="3200" dirty="0"/>
              <a:t>There is a way </a:t>
            </a:r>
            <a:r>
              <a:rPr lang="en-US" sz="3200" i="1" dirty="0"/>
              <a:t>that seems</a:t>
            </a:r>
            <a:r>
              <a:rPr lang="en-US" sz="3200" dirty="0"/>
              <a:t> right to a man, </a:t>
            </a:r>
            <a:br>
              <a:rPr lang="en-US" sz="3200" dirty="0"/>
            </a:br>
            <a:r>
              <a:rPr lang="en-US" sz="3200" dirty="0"/>
              <a:t>      But its end </a:t>
            </a:r>
            <a:r>
              <a:rPr lang="en-US" sz="3200" i="1" dirty="0"/>
              <a:t>is</a:t>
            </a:r>
            <a:r>
              <a:rPr lang="en-US" sz="3200" dirty="0"/>
              <a:t> the way of death. </a:t>
            </a:r>
          </a:p>
          <a:p>
            <a:pPr marL="0" indent="0" fontAlgn="auto">
              <a:lnSpc>
                <a:spcPct val="80000"/>
              </a:lnSpc>
              <a:spcAft>
                <a:spcPts val="0"/>
              </a:spcAft>
              <a:buFontTx/>
              <a:buNone/>
              <a:defRPr/>
            </a:pPr>
            <a:r>
              <a:rPr lang="en-US" sz="3600" u="sng" dirty="0">
                <a:solidFill>
                  <a:srgbClr val="F9D59B"/>
                </a:solidFill>
              </a:rPr>
              <a:t>Jer. 10:23</a:t>
            </a:r>
          </a:p>
          <a:p>
            <a:pPr marL="400050" lvl="1" indent="0" fontAlgn="auto">
              <a:lnSpc>
                <a:spcPct val="80000"/>
              </a:lnSpc>
              <a:spcAft>
                <a:spcPts val="0"/>
              </a:spcAft>
              <a:buFontTx/>
              <a:buNone/>
              <a:defRPr/>
            </a:pPr>
            <a:r>
              <a:rPr lang="en-US" sz="3200" dirty="0"/>
              <a:t>O LORD, I know the way of man </a:t>
            </a:r>
            <a:r>
              <a:rPr lang="en-US" sz="3200" i="1" dirty="0"/>
              <a:t>is</a:t>
            </a:r>
            <a:r>
              <a:rPr lang="en-US" sz="3200" dirty="0"/>
              <a:t> not in himself; </a:t>
            </a:r>
            <a:br>
              <a:rPr lang="en-US" sz="3200" dirty="0"/>
            </a:br>
            <a:r>
              <a:rPr lang="en-US" sz="3200" dirty="0"/>
              <a:t>      </a:t>
            </a:r>
            <a:r>
              <a:rPr lang="en-US" sz="3200" i="1" dirty="0"/>
              <a:t>It is</a:t>
            </a:r>
            <a:r>
              <a:rPr lang="en-US" sz="3200" dirty="0"/>
              <a:t> not in man who walks to direct his own steps.</a:t>
            </a:r>
          </a:p>
          <a:p>
            <a:pPr marL="0" indent="0" fontAlgn="auto">
              <a:lnSpc>
                <a:spcPct val="80000"/>
              </a:lnSpc>
              <a:spcAft>
                <a:spcPts val="0"/>
              </a:spcAft>
              <a:buFontTx/>
              <a:buNone/>
              <a:defRPr/>
            </a:pPr>
            <a:r>
              <a:rPr lang="en-US" sz="3600" u="sng" dirty="0">
                <a:solidFill>
                  <a:srgbClr val="F9D59B"/>
                </a:solidFill>
              </a:rPr>
              <a:t>2 Cor. 7:10</a:t>
            </a:r>
          </a:p>
          <a:p>
            <a:pPr marL="400050" lvl="1" indent="0" fontAlgn="auto">
              <a:lnSpc>
                <a:spcPct val="80000"/>
              </a:lnSpc>
              <a:spcAft>
                <a:spcPts val="0"/>
              </a:spcAft>
              <a:buFontTx/>
              <a:buNone/>
              <a:defRPr/>
            </a:pPr>
            <a:r>
              <a:rPr lang="en-US" sz="3200" dirty="0"/>
              <a:t>For godly sorrow produces repentance </a:t>
            </a:r>
            <a:r>
              <a:rPr lang="en-US" sz="3200" i="1" dirty="0"/>
              <a:t>leading</a:t>
            </a:r>
            <a:r>
              <a:rPr lang="en-US" sz="3200" dirty="0"/>
              <a:t> to salvation, not to be regretted; but the sorrow of the world produces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7" dur="500"/>
                                        <p:tgtEl>
                                          <p:spTgt spid="819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0" dur="500"/>
                                        <p:tgtEl>
                                          <p:spTgt spid="819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15" dur="500"/>
                                        <p:tgtEl>
                                          <p:spTgt spid="8195">
                                            <p:txEl>
                                              <p:pRg st="4" end="4"/>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18"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80000"/>
              </a:lnSpc>
              <a:spcAft>
                <a:spcPts val="0"/>
              </a:spcAft>
              <a:buFontTx/>
              <a:buNone/>
              <a:defRPr/>
            </a:pPr>
            <a:r>
              <a:rPr lang="en-US" sz="3200" u="sng" dirty="0">
                <a:solidFill>
                  <a:srgbClr val="F9D59B"/>
                </a:solidFill>
              </a:rPr>
              <a:t>Acts 2:37-38</a:t>
            </a:r>
          </a:p>
          <a:p>
            <a:pPr marL="400050" lvl="1" indent="0" fontAlgn="auto">
              <a:lnSpc>
                <a:spcPct val="80000"/>
              </a:lnSpc>
              <a:spcAft>
                <a:spcPts val="0"/>
              </a:spcAft>
              <a:buFontTx/>
              <a:buNone/>
              <a:defRPr/>
            </a:pPr>
            <a:r>
              <a:rPr lang="en-US" sz="2800" dirty="0"/>
              <a:t>Now when they heard </a:t>
            </a:r>
            <a:r>
              <a:rPr lang="en-US" sz="2800" i="1" dirty="0"/>
              <a:t>this,</a:t>
            </a:r>
            <a:r>
              <a:rPr lang="en-US" sz="2800" dirty="0"/>
              <a:t> they were cut to the heart, and said to Peter and the rest of the apostles, “Men </a:t>
            </a:r>
            <a:r>
              <a:rPr lang="en-US" sz="2800" i="1" dirty="0"/>
              <a:t>and</a:t>
            </a:r>
            <a:r>
              <a:rPr lang="en-US" sz="2800" dirty="0"/>
              <a:t> brethren, what shall we do?” Then Peter said to them, “Repent, and let every one of you be baptized in the name of Jesus Christ for the remission of sins; and you shall receive the gift of the Holy Spirit.</a:t>
            </a:r>
          </a:p>
          <a:p>
            <a:pPr marL="0" indent="0" fontAlgn="auto">
              <a:lnSpc>
                <a:spcPct val="80000"/>
              </a:lnSpc>
              <a:spcAft>
                <a:spcPts val="0"/>
              </a:spcAft>
              <a:buFontTx/>
              <a:buNone/>
              <a:defRPr/>
            </a:pPr>
            <a:r>
              <a:rPr lang="en-US" sz="3200" u="sng" dirty="0">
                <a:solidFill>
                  <a:srgbClr val="F9D59B"/>
                </a:solidFill>
              </a:rPr>
              <a:t>Matthew 26:75</a:t>
            </a:r>
          </a:p>
          <a:p>
            <a:pPr marL="400050" lvl="1" indent="0" fontAlgn="auto">
              <a:lnSpc>
                <a:spcPct val="80000"/>
              </a:lnSpc>
              <a:spcAft>
                <a:spcPts val="0"/>
              </a:spcAft>
              <a:buFontTx/>
              <a:buNone/>
              <a:defRPr/>
            </a:pPr>
            <a:r>
              <a:rPr lang="en-US" sz="2800" dirty="0"/>
              <a:t>And Peter remembered the word of Jesus who had said to him, “Before the rooster crows, you will deny Me three times.” </a:t>
            </a:r>
            <a:r>
              <a:rPr lang="en-US" sz="2800" u="sng" dirty="0"/>
              <a:t>So he went out and wept bitterly.</a:t>
            </a:r>
          </a:p>
          <a:p>
            <a:pPr marL="0" indent="0" fontAlgn="auto">
              <a:lnSpc>
                <a:spcPct val="80000"/>
              </a:lnSpc>
              <a:spcAft>
                <a:spcPts val="0"/>
              </a:spcAft>
              <a:buFontTx/>
              <a:buNone/>
              <a:defRPr/>
            </a:pPr>
            <a:r>
              <a:rPr lang="en-US" sz="3200" u="sng" dirty="0">
                <a:solidFill>
                  <a:srgbClr val="F9D59B"/>
                </a:solidFill>
              </a:rPr>
              <a:t>Phil. 4:4</a:t>
            </a:r>
          </a:p>
          <a:p>
            <a:pPr marL="400050" lvl="1" indent="0" fontAlgn="auto">
              <a:lnSpc>
                <a:spcPct val="80000"/>
              </a:lnSpc>
              <a:spcAft>
                <a:spcPts val="0"/>
              </a:spcAft>
              <a:buFontTx/>
              <a:buNone/>
              <a:defRPr/>
            </a:pPr>
            <a:r>
              <a:rPr lang="en-US" sz="2800" dirty="0"/>
              <a:t>Rejoice in the Lord always. Again I will say, rejoice!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80000"/>
              </a:lnSpc>
              <a:spcAft>
                <a:spcPts val="0"/>
              </a:spcAft>
              <a:buFontTx/>
              <a:buNone/>
              <a:defRPr/>
            </a:pPr>
            <a:r>
              <a:rPr lang="en-US" sz="3200" u="sng" dirty="0">
                <a:solidFill>
                  <a:srgbClr val="F9D59B"/>
                </a:solidFill>
              </a:rPr>
              <a:t>John 16:22-23, 33</a:t>
            </a:r>
          </a:p>
          <a:p>
            <a:pPr marL="400050" lvl="1" indent="0" fontAlgn="auto">
              <a:lnSpc>
                <a:spcPct val="80000"/>
              </a:lnSpc>
              <a:spcAft>
                <a:spcPts val="0"/>
              </a:spcAft>
              <a:buFontTx/>
              <a:buNone/>
              <a:defRPr/>
            </a:pPr>
            <a:r>
              <a:rPr lang="en-US" sz="2800" dirty="0"/>
              <a:t>Therefore you now have sorrow; but I will see you again and your heart will rejoice, and your joy no one will take from you. </a:t>
            </a:r>
          </a:p>
          <a:p>
            <a:pPr marL="400050" lvl="1" indent="0" fontAlgn="auto">
              <a:lnSpc>
                <a:spcPct val="80000"/>
              </a:lnSpc>
              <a:spcAft>
                <a:spcPts val="0"/>
              </a:spcAft>
              <a:buFontTx/>
              <a:buNone/>
              <a:defRPr/>
            </a:pPr>
            <a:r>
              <a:rPr lang="en-US" sz="2800" dirty="0"/>
              <a:t>These things I have spoken to you, that in Me you may have peace. In the world you will have tribulation; but be of good cheer, I have overcome the world.”</a:t>
            </a:r>
          </a:p>
          <a:p>
            <a:pPr marL="0" indent="0" fontAlgn="auto">
              <a:lnSpc>
                <a:spcPct val="80000"/>
              </a:lnSpc>
              <a:spcAft>
                <a:spcPts val="0"/>
              </a:spcAft>
              <a:buFontTx/>
              <a:buNone/>
              <a:defRPr/>
            </a:pPr>
            <a:r>
              <a:rPr lang="en-US" sz="3200" u="sng" dirty="0">
                <a:solidFill>
                  <a:srgbClr val="F9D59B"/>
                </a:solidFill>
              </a:rPr>
              <a:t>Ephesians 1:3</a:t>
            </a:r>
          </a:p>
          <a:p>
            <a:pPr marL="400050" lvl="1" indent="0" fontAlgn="auto">
              <a:lnSpc>
                <a:spcPct val="80000"/>
              </a:lnSpc>
              <a:spcAft>
                <a:spcPts val="0"/>
              </a:spcAft>
              <a:buFontTx/>
              <a:buNone/>
              <a:defRPr/>
            </a:pPr>
            <a:r>
              <a:rPr lang="en-US" sz="2800" dirty="0"/>
              <a:t>Blessed </a:t>
            </a:r>
            <a:r>
              <a:rPr lang="en-US" sz="2800" i="1" dirty="0"/>
              <a:t>be</a:t>
            </a:r>
            <a:r>
              <a:rPr lang="en-US" sz="2800" dirty="0"/>
              <a:t> the God and Father of our Lord Jesus Christ, who has blessed us with every spiritual blessing in the heavenly </a:t>
            </a:r>
            <a:r>
              <a:rPr lang="en-US" sz="2800" i="1" dirty="0"/>
              <a:t>places</a:t>
            </a:r>
            <a:r>
              <a:rPr lang="en-US" sz="2800" dirty="0"/>
              <a:t>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Effect transition="in" filter="strips(downLeft)">
                                      <p:cBhvr>
                                        <p:cTn id="7" dur="500"/>
                                        <p:tgtEl>
                                          <p:spTgt spid="8195">
                                            <p:txEl>
                                              <p:pRg st="3" end="3"/>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8195">
                                            <p:txEl>
                                              <p:pRg st="4" end="4"/>
                                            </p:txEl>
                                          </p:spTgt>
                                        </p:tgtEl>
                                        <p:attrNameLst>
                                          <p:attrName>style.visibility</p:attrName>
                                        </p:attrNameLst>
                                      </p:cBhvr>
                                      <p:to>
                                        <p:strVal val="visible"/>
                                      </p:to>
                                    </p:set>
                                    <p:animEffect transition="in" filter="strips(downLeft)">
                                      <p:cBhvr>
                                        <p:cTn id="10"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6400800"/>
          </a:xfrm>
        </p:spPr>
        <p:txBody>
          <a:bodyPr>
            <a:noAutofit/>
          </a:bodyPr>
          <a:lstStyle/>
          <a:p>
            <a:pPr marL="0" indent="0" fontAlgn="auto">
              <a:lnSpc>
                <a:spcPct val="80000"/>
              </a:lnSpc>
              <a:spcAft>
                <a:spcPts val="0"/>
              </a:spcAft>
              <a:buFontTx/>
              <a:buNone/>
              <a:defRPr/>
            </a:pPr>
            <a:r>
              <a:rPr lang="en-US" sz="3200" u="sng" dirty="0">
                <a:solidFill>
                  <a:srgbClr val="F9D59B"/>
                </a:solidFill>
              </a:rPr>
              <a:t>Phil 4:5-7</a:t>
            </a:r>
          </a:p>
          <a:p>
            <a:pPr marL="400050" lvl="1" indent="0" fontAlgn="auto">
              <a:lnSpc>
                <a:spcPct val="80000"/>
              </a:lnSpc>
              <a:spcAft>
                <a:spcPts val="0"/>
              </a:spcAft>
              <a:buFontTx/>
              <a:buNone/>
              <a:defRPr/>
            </a:pPr>
            <a:r>
              <a:rPr lang="en-US" sz="2800" dirty="0"/>
              <a:t>Let your gentleness be known to all men. The Lord </a:t>
            </a:r>
            <a:r>
              <a:rPr lang="en-US" sz="2800" i="1" dirty="0"/>
              <a:t>is</a:t>
            </a:r>
            <a:r>
              <a:rPr lang="en-US" sz="2800" dirty="0"/>
              <a:t> at hand. </a:t>
            </a:r>
            <a:r>
              <a:rPr lang="en-US" sz="2800" b="1" baseline="30000" dirty="0"/>
              <a:t>6</a:t>
            </a:r>
            <a:r>
              <a:rPr lang="en-US" sz="2800" dirty="0"/>
              <a:t> Be anxious for nothing, but in everything by prayer and supplication, with thanksgiving, let your requests be made known to God; </a:t>
            </a:r>
            <a:r>
              <a:rPr lang="en-US" sz="2800" b="1" baseline="30000" dirty="0"/>
              <a:t>7</a:t>
            </a:r>
            <a:r>
              <a:rPr lang="en-US" sz="2800" dirty="0"/>
              <a:t> and the peace of God, which surpasses all understanding, will guard your hearts and minds through Christ Jesus.</a:t>
            </a:r>
          </a:p>
          <a:p>
            <a:pPr marL="0" indent="0" fontAlgn="auto">
              <a:lnSpc>
                <a:spcPct val="80000"/>
              </a:lnSpc>
              <a:spcAft>
                <a:spcPts val="0"/>
              </a:spcAft>
              <a:buFontTx/>
              <a:buNone/>
              <a:defRPr/>
            </a:pPr>
            <a:r>
              <a:rPr lang="en-US" sz="3200" u="sng" dirty="0">
                <a:solidFill>
                  <a:srgbClr val="F9D59B"/>
                </a:solidFill>
              </a:rPr>
              <a:t>Matthew 16:26</a:t>
            </a:r>
          </a:p>
          <a:p>
            <a:pPr marL="400050" lvl="1" indent="0" fontAlgn="auto">
              <a:lnSpc>
                <a:spcPct val="80000"/>
              </a:lnSpc>
              <a:spcAft>
                <a:spcPts val="0"/>
              </a:spcAft>
              <a:buFontTx/>
              <a:buNone/>
              <a:defRPr/>
            </a:pPr>
            <a:r>
              <a:rPr lang="en-US" sz="2800" dirty="0"/>
              <a:t>For what profit is it to a man if he gains the whole world, and loses his own soul? Or what will a man give in exchange for his soul?</a:t>
            </a:r>
          </a:p>
          <a:p>
            <a:pPr marL="0" indent="0" fontAlgn="auto">
              <a:lnSpc>
                <a:spcPct val="80000"/>
              </a:lnSpc>
              <a:spcAft>
                <a:spcPts val="0"/>
              </a:spcAft>
              <a:buFontTx/>
              <a:buNone/>
              <a:defRPr/>
            </a:pPr>
            <a:r>
              <a:rPr lang="en-US" sz="3200" u="sng" dirty="0">
                <a:solidFill>
                  <a:srgbClr val="F9D59B"/>
                </a:solidFill>
              </a:rPr>
              <a:t>Romans 6:23</a:t>
            </a:r>
          </a:p>
          <a:p>
            <a:pPr marL="400050" lvl="1" indent="0" fontAlgn="auto">
              <a:lnSpc>
                <a:spcPct val="80000"/>
              </a:lnSpc>
              <a:spcAft>
                <a:spcPts val="0"/>
              </a:spcAft>
              <a:buFontTx/>
              <a:buNone/>
              <a:defRPr/>
            </a:pPr>
            <a:r>
              <a:rPr lang="en-US" sz="2800" dirty="0"/>
              <a:t>For the wages of sin </a:t>
            </a:r>
            <a:r>
              <a:rPr lang="en-US" sz="2800" i="1" dirty="0"/>
              <a:t>is</a:t>
            </a:r>
            <a:r>
              <a:rPr lang="en-US" sz="2800" dirty="0"/>
              <a:t> death, but the gift of God </a:t>
            </a:r>
            <a:r>
              <a:rPr lang="en-US" sz="2800" i="1" dirty="0"/>
              <a:t>is</a:t>
            </a:r>
            <a:r>
              <a:rPr lang="en-US" sz="2800" dirty="0"/>
              <a:t> eternal life in Christ Jesus our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strips(downLeft)">
                                      <p:cBhvr>
                                        <p:cTn id="7" dur="500"/>
                                        <p:tgtEl>
                                          <p:spTgt spid="8195">
                                            <p:txEl>
                                              <p:pRg st="2" end="2"/>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8195">
                                            <p:txEl>
                                              <p:pRg st="3" end="3"/>
                                            </p:txEl>
                                          </p:spTgt>
                                        </p:tgtEl>
                                        <p:attrNameLst>
                                          <p:attrName>style.visibility</p:attrName>
                                        </p:attrNameLst>
                                      </p:cBhvr>
                                      <p:to>
                                        <p:strVal val="visible"/>
                                      </p:to>
                                    </p:set>
                                    <p:animEffect transition="in" filter="strips(downLeft)">
                                      <p:cBhvr>
                                        <p:cTn id="10" dur="500"/>
                                        <p:tgtEl>
                                          <p:spTgt spid="819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animEffect transition="in" filter="blinds(horizontal)">
                                      <p:cBhvr>
                                        <p:cTn id="15" dur="500"/>
                                        <p:tgtEl>
                                          <p:spTgt spid="8195">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8195">
                                            <p:txEl>
                                              <p:pRg st="5" end="5"/>
                                            </p:txEl>
                                          </p:spTgt>
                                        </p:tgtEl>
                                        <p:attrNameLst>
                                          <p:attrName>style.visibility</p:attrName>
                                        </p:attrNameLst>
                                      </p:cBhvr>
                                      <p:to>
                                        <p:strVal val="visible"/>
                                      </p:to>
                                    </p:set>
                                    <p:animEffect transition="in" filter="blinds(horizontal)">
                                      <p:cBhvr>
                                        <p:cTn id="18"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14054</TotalTime>
  <Words>920</Words>
  <Application>Microsoft Office PowerPoint</Application>
  <PresentationFormat>On-screen Show (4:3)</PresentationFormat>
  <Paragraphs>59</Paragraphs>
  <Slides>13</Slides>
  <Notes>12</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13</vt:i4>
      </vt:variant>
    </vt:vector>
  </HeadingPairs>
  <TitlesOfParts>
    <vt:vector size="18" baseType="lpstr">
      <vt:lpstr>Tahoma</vt:lpstr>
      <vt:lpstr>Arial</vt:lpstr>
      <vt:lpstr>Calisto MT</vt:lpstr>
      <vt:lpstr>Story</vt:lpstr>
      <vt:lpstr>Story</vt:lpstr>
      <vt:lpstr>Slide 1</vt:lpstr>
      <vt:lpstr>“I Felt It In My Heart”</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Randy Garrett</cp:lastModifiedBy>
  <cp:revision>345</cp:revision>
  <dcterms:created xsi:type="dcterms:W3CDTF">2009-07-07T21:37:33Z</dcterms:created>
  <dcterms:modified xsi:type="dcterms:W3CDTF">2016-12-04T17:34:16Z</dcterms:modified>
</cp:coreProperties>
</file>