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6" r:id="rId3"/>
    <p:sldId id="258" r:id="rId4"/>
  </p:sldIdLst>
  <p:sldSz cx="13004800" cy="7315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5723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11447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7170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22894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786177" algn="l" defTabSz="1114471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3343412" algn="l" defTabSz="1114471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900648" algn="l" defTabSz="1114471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4457883" algn="l" defTabSz="1114471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096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/>
    <p:restoredTop sz="94643"/>
  </p:normalViewPr>
  <p:slideViewPr>
    <p:cSldViewPr showGuides="1">
      <p:cViewPr varScale="1">
        <p:scale>
          <a:sx n="76" d="100"/>
          <a:sy n="76" d="100"/>
        </p:scale>
        <p:origin x="240" y="400"/>
      </p:cViewPr>
      <p:guideLst>
        <p:guide pos="4096"/>
        <p:guide orient="horz"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197187"/>
            <a:ext cx="97536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42174"/>
            <a:ext cx="9753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B885-8416-4C60-B7B3-63BCB02C9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86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4B0-B076-496D-B459-3E8F1B943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944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389467"/>
            <a:ext cx="280416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389467"/>
            <a:ext cx="8249920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405D-E09B-44C7-B9BC-17723ED8E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11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79B8-F38A-4644-9FEA-951813966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63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1823721"/>
            <a:ext cx="112166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4895428"/>
            <a:ext cx="112166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15CE-18B7-4FD0-914E-2CCA7EE2F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703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605A-AA7F-404A-85F7-CA601735C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82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389467"/>
            <a:ext cx="1121664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1793241"/>
            <a:ext cx="550163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2672080"/>
            <a:ext cx="5501639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1793241"/>
            <a:ext cx="552873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2672080"/>
            <a:ext cx="5528734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029B-F508-4F5E-8AE4-ABE69E879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79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A7BD-5190-42A8-A2B7-984E8EDA8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31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756-9658-4CF0-AB93-4465C3F3B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663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053254"/>
            <a:ext cx="65836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635-ABC2-44EE-913C-F82451F0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55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053254"/>
            <a:ext cx="65836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607-5C11-4CD0-9BDD-5B5FE5F7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389467"/>
            <a:ext cx="112166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1947333"/>
            <a:ext cx="112166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6780107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6780107"/>
            <a:ext cx="43891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6780107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3A0C-88F3-473A-82CC-D121307E5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-152399"/>
            <a:ext cx="13004801" cy="74676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  <a:effectLst/>
          <a:extLst/>
        </p:spPr>
        <p:txBody>
          <a:bodyPr wrap="none" lIns="118908" tIns="59454" rIns="118908" bIns="59454" anchor="ctr"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9281" y="1011101"/>
            <a:ext cx="12415520" cy="632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8908" tIns="59454" rIns="118908" bIns="59454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SzPct val="150000"/>
              <a:buFont typeface="Wingdings" panose="05000000000000000000" pitchFamily="2" charset="2"/>
              <a:buChar char="è"/>
            </a:pP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5761" b="1" u="sng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Came</a:t>
            </a: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his Father (12)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50000"/>
              <a:buFont typeface="Wingdings" panose="05000000000000000000" pitchFamily="2" charset="2"/>
              <a:buChar char="î"/>
            </a:pP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 </a:t>
            </a:r>
            <a:r>
              <a:rPr lang="en-US" sz="5761" b="1" u="sng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Came</a:t>
            </a: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into a Far Country (13)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50000"/>
              <a:buFont typeface="Wingdings" panose="05000000000000000000" pitchFamily="2" charset="2"/>
              <a:buChar char="ê"/>
            </a:pP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 </a:t>
            </a:r>
            <a:r>
              <a:rPr lang="en-US" sz="5761" b="1" u="sng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Came</a:t>
            </a: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be in “Want” (14)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50000"/>
              <a:buFont typeface="Wingdings" panose="05000000000000000000" pitchFamily="2" charset="2"/>
              <a:buChar char="í"/>
            </a:pP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 </a:t>
            </a:r>
            <a:r>
              <a:rPr lang="en-US" sz="5761" b="1" u="sng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Came</a:t>
            </a: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Himself (17)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SzPct val="150000"/>
              <a:buFont typeface="Wingdings" panose="05000000000000000000" pitchFamily="2" charset="2"/>
              <a:buChar char="ç"/>
            </a:pP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5761" b="1" u="sng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Came</a:t>
            </a:r>
            <a:r>
              <a:rPr lang="en-US" sz="5761" b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Back Home (20)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221654" y="26145"/>
            <a:ext cx="8561494" cy="104065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908" tIns="59454" rIns="118908" bIns="59454" anchor="ctr"/>
          <a:lstStyle/>
          <a:p>
            <a:endParaRPr lang="en-US"/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2384215" y="112868"/>
            <a:ext cx="8222826" cy="88527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118908" tIns="59454" rIns="118908" bIns="59454" numCol="1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7788" b="1" kern="10" spc="60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The Journey of a Rebel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right)">
                                      <p:cBhvr>
                                        <p:cTn id="51" dur="3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right)">
                                      <p:cBhvr>
                                        <p:cTn id="54" dur="3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right)">
                                      <p:cBhvr>
                                        <p:cTn id="57" dur="3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right)">
                                      <p:cBhvr>
                                        <p:cTn id="60" dur="3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1" grpId="0" uiExpand="1" build="p"/>
      <p:bldP spid="4116" grpId="0" animBg="1"/>
      <p:bldP spid="4116" grpId="1" animBg="1"/>
      <p:bldP spid="4109" grpId="0"/>
      <p:bldP spid="410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design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50</Words>
  <Application>Microsoft Macintosh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Monotype Corsiva</vt:lpstr>
      <vt:lpstr>Times New Roman</vt:lpstr>
      <vt:lpstr>Wingdings</vt:lpstr>
      <vt:lpstr>Contemporary design template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 Bronger</dc:creator>
  <cp:lastModifiedBy>JR Bronger</cp:lastModifiedBy>
  <cp:revision>16</cp:revision>
  <cp:lastPrinted>1601-01-01T00:00:00Z</cp:lastPrinted>
  <dcterms:created xsi:type="dcterms:W3CDTF">2006-04-25T16:28:17Z</dcterms:created>
  <dcterms:modified xsi:type="dcterms:W3CDTF">2016-10-07T21:01:09Z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TC010690071033</vt:lpwstr>
  </property>
</Properties>
</file>