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  <p:sldId id="262" r:id="rId9"/>
    <p:sldId id="263" r:id="rId10"/>
  </p:sldIdLst>
  <p:sldSz cx="12188825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815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631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447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26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407844" algn="l" defTabSz="96313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889413" algn="l" defTabSz="96313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370981" algn="l" defTabSz="96313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852550" algn="l" defTabSz="96313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0000"/>
    <a:srgbClr val="C8D4E4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4"/>
    <p:restoredTop sz="94643"/>
  </p:normalViewPr>
  <p:slideViewPr>
    <p:cSldViewPr showGuides="1">
      <p:cViewPr varScale="1">
        <p:scale>
          <a:sx n="75" d="100"/>
          <a:sy n="75" d="100"/>
        </p:scale>
        <p:origin x="192" y="400"/>
      </p:cViewPr>
      <p:guideLst>
        <p:guide orient="horz" pos="230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272455"/>
            <a:ext cx="1036050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145280"/>
            <a:ext cx="8532178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4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50DB-E0D5-4C37-B122-0C4D8F1449B9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802D-768D-4B79-B4D5-3FECAC35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2680-F249-4B4F-916C-E0C173C6497E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C984-D9BA-4268-975C-E6FD61D7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92949"/>
            <a:ext cx="2742486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92949"/>
            <a:ext cx="802431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C9E0-D314-409C-BCD0-2FF3F255F7AC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280F-E042-4FED-B1C8-B7E5A6BD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272455"/>
            <a:ext cx="1036050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145280"/>
            <a:ext cx="8532178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4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866F-D7D4-4E33-A2F4-BE54D09677EF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694F-0F8B-4F8B-8B3A-DEF8B367F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CE06-8A6E-4DC5-B4AD-1BE513CB35DB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726B-EBC7-40A7-A746-F86E3DBB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2" y="4700694"/>
            <a:ext cx="10360502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2" y="3100495"/>
            <a:ext cx="10360502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31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47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6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78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94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0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525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274C-7B2C-45C7-867B-F7C3A7B8B9A5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889B-B43F-4827-8B55-082651E30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1706880"/>
            <a:ext cx="5383397" cy="48276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06880"/>
            <a:ext cx="5383397" cy="48276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C2DD-B33C-417E-8526-E17F9B2D99CA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F47A-E2E7-4BB6-89AF-80357E7B4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37455"/>
            <a:ext cx="538551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569" indent="0">
              <a:buNone/>
              <a:defRPr sz="2100" b="1"/>
            </a:lvl2pPr>
            <a:lvl3pPr marL="963138" indent="0">
              <a:buNone/>
              <a:defRPr sz="1900" b="1"/>
            </a:lvl3pPr>
            <a:lvl4pPr marL="1444706" indent="0">
              <a:buNone/>
              <a:defRPr sz="1700" b="1"/>
            </a:lvl4pPr>
            <a:lvl5pPr marL="1926275" indent="0">
              <a:buNone/>
              <a:defRPr sz="1700" b="1"/>
            </a:lvl5pPr>
            <a:lvl6pPr marL="2407844" indent="0">
              <a:buNone/>
              <a:defRPr sz="1700" b="1"/>
            </a:lvl6pPr>
            <a:lvl7pPr marL="2889413" indent="0">
              <a:buNone/>
              <a:defRPr sz="1700" b="1"/>
            </a:lvl7pPr>
            <a:lvl8pPr marL="3370981" indent="0">
              <a:buNone/>
              <a:defRPr sz="1700" b="1"/>
            </a:lvl8pPr>
            <a:lvl9pPr marL="38525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319868"/>
            <a:ext cx="538551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637455"/>
            <a:ext cx="5387630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569" indent="0">
              <a:buNone/>
              <a:defRPr sz="2100" b="1"/>
            </a:lvl2pPr>
            <a:lvl3pPr marL="963138" indent="0">
              <a:buNone/>
              <a:defRPr sz="1900" b="1"/>
            </a:lvl3pPr>
            <a:lvl4pPr marL="1444706" indent="0">
              <a:buNone/>
              <a:defRPr sz="1700" b="1"/>
            </a:lvl4pPr>
            <a:lvl5pPr marL="1926275" indent="0">
              <a:buNone/>
              <a:defRPr sz="1700" b="1"/>
            </a:lvl5pPr>
            <a:lvl6pPr marL="2407844" indent="0">
              <a:buNone/>
              <a:defRPr sz="1700" b="1"/>
            </a:lvl6pPr>
            <a:lvl7pPr marL="2889413" indent="0">
              <a:buNone/>
              <a:defRPr sz="1700" b="1"/>
            </a:lvl7pPr>
            <a:lvl8pPr marL="3370981" indent="0">
              <a:buNone/>
              <a:defRPr sz="1700" b="1"/>
            </a:lvl8pPr>
            <a:lvl9pPr marL="38525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319868"/>
            <a:ext cx="5387630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3E94-5B43-4478-A107-737BC760306F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E607-12B1-4183-B7DD-CE8272D0B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0AE0-B032-446A-8735-A9022F749989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F76F-3CB0-420C-92DE-F9591B10B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C135-1295-4C3D-A9F8-DF935A68A8FB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3CB9-FA4E-4992-8429-6CF05DE17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91253"/>
            <a:ext cx="401003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91255"/>
            <a:ext cx="6813892" cy="62433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30775"/>
            <a:ext cx="401003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1569" indent="0">
              <a:buNone/>
              <a:defRPr sz="1300"/>
            </a:lvl2pPr>
            <a:lvl3pPr marL="963138" indent="0">
              <a:buNone/>
              <a:defRPr sz="1100"/>
            </a:lvl3pPr>
            <a:lvl4pPr marL="1444706" indent="0">
              <a:buNone/>
              <a:defRPr sz="900"/>
            </a:lvl4pPr>
            <a:lvl5pPr marL="1926275" indent="0">
              <a:buNone/>
              <a:defRPr sz="900"/>
            </a:lvl5pPr>
            <a:lvl6pPr marL="2407844" indent="0">
              <a:buNone/>
              <a:defRPr sz="900"/>
            </a:lvl6pPr>
            <a:lvl7pPr marL="2889413" indent="0">
              <a:buNone/>
              <a:defRPr sz="900"/>
            </a:lvl7pPr>
            <a:lvl8pPr marL="3370981" indent="0">
              <a:buNone/>
              <a:defRPr sz="900"/>
            </a:lvl8pPr>
            <a:lvl9pPr marL="3852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A216-F4B6-48E1-9513-CF59ED7ED53D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71B1-C365-4E17-BC79-6DAE4077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1CCA-A0F6-4369-8973-F82177596E20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40F5-5B6E-4795-B12D-FBA99DCFA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120641"/>
            <a:ext cx="7313295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53627"/>
            <a:ext cx="7313295" cy="438912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1569" indent="0">
              <a:buNone/>
              <a:defRPr sz="2900"/>
            </a:lvl2pPr>
            <a:lvl3pPr marL="963138" indent="0">
              <a:buNone/>
              <a:defRPr sz="2500"/>
            </a:lvl3pPr>
            <a:lvl4pPr marL="1444706" indent="0">
              <a:buNone/>
              <a:defRPr sz="2100"/>
            </a:lvl4pPr>
            <a:lvl5pPr marL="1926275" indent="0">
              <a:buNone/>
              <a:defRPr sz="2100"/>
            </a:lvl5pPr>
            <a:lvl6pPr marL="2407844" indent="0">
              <a:buNone/>
              <a:defRPr sz="2100"/>
            </a:lvl6pPr>
            <a:lvl7pPr marL="2889413" indent="0">
              <a:buNone/>
              <a:defRPr sz="2100"/>
            </a:lvl7pPr>
            <a:lvl8pPr marL="3370981" indent="0">
              <a:buNone/>
              <a:defRPr sz="2100"/>
            </a:lvl8pPr>
            <a:lvl9pPr marL="385255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725162"/>
            <a:ext cx="731329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1569" indent="0">
              <a:buNone/>
              <a:defRPr sz="1300"/>
            </a:lvl2pPr>
            <a:lvl3pPr marL="963138" indent="0">
              <a:buNone/>
              <a:defRPr sz="1100"/>
            </a:lvl3pPr>
            <a:lvl4pPr marL="1444706" indent="0">
              <a:buNone/>
              <a:defRPr sz="900"/>
            </a:lvl4pPr>
            <a:lvl5pPr marL="1926275" indent="0">
              <a:buNone/>
              <a:defRPr sz="900"/>
            </a:lvl5pPr>
            <a:lvl6pPr marL="2407844" indent="0">
              <a:buNone/>
              <a:defRPr sz="900"/>
            </a:lvl6pPr>
            <a:lvl7pPr marL="2889413" indent="0">
              <a:buNone/>
              <a:defRPr sz="900"/>
            </a:lvl7pPr>
            <a:lvl8pPr marL="3370981" indent="0">
              <a:buNone/>
              <a:defRPr sz="900"/>
            </a:lvl8pPr>
            <a:lvl9pPr marL="3852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33F8-4909-4DEF-AD77-A88353734A31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B21A-F36D-4816-A597-A51C9420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C051-554B-4ABD-8491-12F549E83BE9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09C1-A491-4676-A0F1-1E8B771D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92949"/>
            <a:ext cx="2742486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92949"/>
            <a:ext cx="802431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E040-630D-4D1A-80E7-347C079673EB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0267-8C60-4DB7-9C4A-146C6BCD0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2" y="4700694"/>
            <a:ext cx="10360502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2" y="3100495"/>
            <a:ext cx="10360502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31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47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6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78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94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0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525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1B1F-E71F-46D9-9601-B988DB9E0EAE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B1F9-2E89-45E8-A449-2F59E395D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1706880"/>
            <a:ext cx="5383397" cy="48276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06880"/>
            <a:ext cx="5383397" cy="48276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9B5D-C8CC-4F81-AA2E-159E344DF22A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710B-FA28-4DCD-989C-81649FF24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37455"/>
            <a:ext cx="538551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569" indent="0">
              <a:buNone/>
              <a:defRPr sz="2100" b="1"/>
            </a:lvl2pPr>
            <a:lvl3pPr marL="963138" indent="0">
              <a:buNone/>
              <a:defRPr sz="1900" b="1"/>
            </a:lvl3pPr>
            <a:lvl4pPr marL="1444706" indent="0">
              <a:buNone/>
              <a:defRPr sz="1700" b="1"/>
            </a:lvl4pPr>
            <a:lvl5pPr marL="1926275" indent="0">
              <a:buNone/>
              <a:defRPr sz="1700" b="1"/>
            </a:lvl5pPr>
            <a:lvl6pPr marL="2407844" indent="0">
              <a:buNone/>
              <a:defRPr sz="1700" b="1"/>
            </a:lvl6pPr>
            <a:lvl7pPr marL="2889413" indent="0">
              <a:buNone/>
              <a:defRPr sz="1700" b="1"/>
            </a:lvl7pPr>
            <a:lvl8pPr marL="3370981" indent="0">
              <a:buNone/>
              <a:defRPr sz="1700" b="1"/>
            </a:lvl8pPr>
            <a:lvl9pPr marL="38525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319868"/>
            <a:ext cx="538551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637455"/>
            <a:ext cx="5387630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569" indent="0">
              <a:buNone/>
              <a:defRPr sz="2100" b="1"/>
            </a:lvl2pPr>
            <a:lvl3pPr marL="963138" indent="0">
              <a:buNone/>
              <a:defRPr sz="1900" b="1"/>
            </a:lvl3pPr>
            <a:lvl4pPr marL="1444706" indent="0">
              <a:buNone/>
              <a:defRPr sz="1700" b="1"/>
            </a:lvl4pPr>
            <a:lvl5pPr marL="1926275" indent="0">
              <a:buNone/>
              <a:defRPr sz="1700" b="1"/>
            </a:lvl5pPr>
            <a:lvl6pPr marL="2407844" indent="0">
              <a:buNone/>
              <a:defRPr sz="1700" b="1"/>
            </a:lvl6pPr>
            <a:lvl7pPr marL="2889413" indent="0">
              <a:buNone/>
              <a:defRPr sz="1700" b="1"/>
            </a:lvl7pPr>
            <a:lvl8pPr marL="3370981" indent="0">
              <a:buNone/>
              <a:defRPr sz="1700" b="1"/>
            </a:lvl8pPr>
            <a:lvl9pPr marL="38525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319868"/>
            <a:ext cx="5387630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2628-3408-4A26-8CD2-0FAB754628A5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23AD-61BB-4FA9-A142-AB11E7C38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8228-70E5-4CB3-9ED4-E88B95571970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5D38-591E-4FA5-B0E1-A181850DB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1D83-E39A-4C23-A0E5-29267E9D5B5D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83EC-DB3C-4F23-B6B1-4710F38E8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91253"/>
            <a:ext cx="401003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91255"/>
            <a:ext cx="6813892" cy="62433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30775"/>
            <a:ext cx="401003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1569" indent="0">
              <a:buNone/>
              <a:defRPr sz="1300"/>
            </a:lvl2pPr>
            <a:lvl3pPr marL="963138" indent="0">
              <a:buNone/>
              <a:defRPr sz="1100"/>
            </a:lvl3pPr>
            <a:lvl4pPr marL="1444706" indent="0">
              <a:buNone/>
              <a:defRPr sz="900"/>
            </a:lvl4pPr>
            <a:lvl5pPr marL="1926275" indent="0">
              <a:buNone/>
              <a:defRPr sz="900"/>
            </a:lvl5pPr>
            <a:lvl6pPr marL="2407844" indent="0">
              <a:buNone/>
              <a:defRPr sz="900"/>
            </a:lvl6pPr>
            <a:lvl7pPr marL="2889413" indent="0">
              <a:buNone/>
              <a:defRPr sz="900"/>
            </a:lvl7pPr>
            <a:lvl8pPr marL="3370981" indent="0">
              <a:buNone/>
              <a:defRPr sz="900"/>
            </a:lvl8pPr>
            <a:lvl9pPr marL="3852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B775-32B9-4EEC-BEC5-AF8829FBF604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2308-91FD-4F1E-90BA-0A74946CE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120641"/>
            <a:ext cx="7313295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53627"/>
            <a:ext cx="7313295" cy="438912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1569" indent="0">
              <a:buNone/>
              <a:defRPr sz="2900"/>
            </a:lvl2pPr>
            <a:lvl3pPr marL="963138" indent="0">
              <a:buNone/>
              <a:defRPr sz="2500"/>
            </a:lvl3pPr>
            <a:lvl4pPr marL="1444706" indent="0">
              <a:buNone/>
              <a:defRPr sz="2100"/>
            </a:lvl4pPr>
            <a:lvl5pPr marL="1926275" indent="0">
              <a:buNone/>
              <a:defRPr sz="2100"/>
            </a:lvl5pPr>
            <a:lvl6pPr marL="2407844" indent="0">
              <a:buNone/>
              <a:defRPr sz="2100"/>
            </a:lvl6pPr>
            <a:lvl7pPr marL="2889413" indent="0">
              <a:buNone/>
              <a:defRPr sz="2100"/>
            </a:lvl7pPr>
            <a:lvl8pPr marL="3370981" indent="0">
              <a:buNone/>
              <a:defRPr sz="2100"/>
            </a:lvl8pPr>
            <a:lvl9pPr marL="385255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725162"/>
            <a:ext cx="731329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1569" indent="0">
              <a:buNone/>
              <a:defRPr sz="1300"/>
            </a:lvl2pPr>
            <a:lvl3pPr marL="963138" indent="0">
              <a:buNone/>
              <a:defRPr sz="1100"/>
            </a:lvl3pPr>
            <a:lvl4pPr marL="1444706" indent="0">
              <a:buNone/>
              <a:defRPr sz="900"/>
            </a:lvl4pPr>
            <a:lvl5pPr marL="1926275" indent="0">
              <a:buNone/>
              <a:defRPr sz="900"/>
            </a:lvl5pPr>
            <a:lvl6pPr marL="2407844" indent="0">
              <a:buNone/>
              <a:defRPr sz="900"/>
            </a:lvl6pPr>
            <a:lvl7pPr marL="2889413" indent="0">
              <a:buNone/>
              <a:defRPr sz="900"/>
            </a:lvl7pPr>
            <a:lvl8pPr marL="3370981" indent="0">
              <a:buNone/>
              <a:defRPr sz="900"/>
            </a:lvl8pPr>
            <a:lvl9pPr marL="3852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3A18-2BCD-4D24-B224-2D37CCF39864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DBBD-0338-446C-ACE6-12C881D9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2" y="292947"/>
            <a:ext cx="1096994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14" tIns="48157" rIns="96314" bIns="481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2" y="1706880"/>
            <a:ext cx="10969943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14" tIns="48157" rIns="96314" bIns="48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2" y="6780108"/>
            <a:ext cx="2844059" cy="389467"/>
          </a:xfrm>
          <a:prstGeom prst="rect">
            <a:avLst/>
          </a:prstGeom>
        </p:spPr>
        <p:txBody>
          <a:bodyPr vert="horz" lIns="96314" tIns="48157" rIns="96314" bIns="481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A697E9-9F66-4602-8262-B7C86F04C5CF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780108"/>
            <a:ext cx="3859794" cy="389467"/>
          </a:xfrm>
          <a:prstGeom prst="rect">
            <a:avLst/>
          </a:prstGeom>
        </p:spPr>
        <p:txBody>
          <a:bodyPr vert="horz" lIns="96314" tIns="48157" rIns="96314" bIns="481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4" y="6780108"/>
            <a:ext cx="2844059" cy="389467"/>
          </a:xfrm>
          <a:prstGeom prst="rect">
            <a:avLst/>
          </a:prstGeom>
        </p:spPr>
        <p:txBody>
          <a:bodyPr vert="horz" lIns="96314" tIns="48157" rIns="96314" bIns="481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4851FB-8B59-4B0F-AC16-44DE4AD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81569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63138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44706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2627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61177" indent="-3611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2549" indent="-300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922" indent="-240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91" indent="-240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7059" indent="-240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8628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0197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766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334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569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138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706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275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7844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9413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981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550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2" y="292947"/>
            <a:ext cx="1096994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14" tIns="48157" rIns="96314" bIns="481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2" y="1706880"/>
            <a:ext cx="10969943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14" tIns="48157" rIns="96314" bIns="48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2" y="6780108"/>
            <a:ext cx="2844059" cy="389467"/>
          </a:xfrm>
          <a:prstGeom prst="rect">
            <a:avLst/>
          </a:prstGeom>
        </p:spPr>
        <p:txBody>
          <a:bodyPr vert="horz" lIns="96314" tIns="48157" rIns="96314" bIns="481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15D596-CE2F-45B3-A321-F5E1E122D5E2}" type="datetimeFigureOut">
              <a:rPr lang="en-US"/>
              <a:pPr>
                <a:defRPr/>
              </a:pPr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780108"/>
            <a:ext cx="3859794" cy="389467"/>
          </a:xfrm>
          <a:prstGeom prst="rect">
            <a:avLst/>
          </a:prstGeom>
        </p:spPr>
        <p:txBody>
          <a:bodyPr vert="horz" lIns="96314" tIns="48157" rIns="96314" bIns="481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4" y="6780108"/>
            <a:ext cx="2844059" cy="389467"/>
          </a:xfrm>
          <a:prstGeom prst="rect">
            <a:avLst/>
          </a:prstGeom>
        </p:spPr>
        <p:txBody>
          <a:bodyPr vert="horz" lIns="96314" tIns="48157" rIns="96314" bIns="481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E2EDC-9C86-44E8-B887-2A5346406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81569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63138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44706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2627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61177" indent="-3611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2549" indent="-300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922" indent="-240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91" indent="-240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7059" indent="-240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8628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0197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766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334" indent="-240784" algn="l" defTabSz="9631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569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138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706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275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7844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9413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981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550" algn="l" defTabSz="9631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48" y="2926080"/>
            <a:ext cx="5891266" cy="323657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lIns="96314" tIns="48157" rIns="96314" bIns="48157">
            <a:spAutoFit/>
          </a:bodyPr>
          <a:lstStyle/>
          <a:p>
            <a:pPr algn="ctr">
              <a:defRPr/>
            </a:pP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But he who is greatest among you shall </a:t>
            </a:r>
            <a:r>
              <a:rPr lang="en-US" sz="3400" u="sng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be your servant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. and whoever exalts himself will be humbled, and he who humbles himself will be exalted”</a:t>
            </a:r>
          </a:p>
          <a:p>
            <a:pPr algn="ctr">
              <a:defRPr/>
            </a:pP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(Matthew 23:11-12).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4412" y="2926081"/>
            <a:ext cx="5891266" cy="219013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lIns="96314" tIns="48157" rIns="96314" bIns="48157">
            <a:spAutoFit/>
          </a:bodyPr>
          <a:lstStyle/>
          <a:p>
            <a:pPr algn="ctr">
              <a:defRPr/>
            </a:pP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“And He sat down, called the twelve, and said to them, if anyone desires to be first, he shall be last of all and </a:t>
            </a:r>
            <a:r>
              <a:rPr lang="en-US" sz="3400" u="sng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servant of all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,” (Mark 9:35).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72" y="2296497"/>
            <a:ext cx="11673840" cy="471390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6314" tIns="48157" rIns="96314" bIns="4815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Now there was also a dispute among them, as to which of them should be considered the greatest. (Luke 22:24)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 . . he who is greatest among you, let him be as the younger, and he who governs as he who </a:t>
            </a:r>
            <a:r>
              <a:rPr lang="en-US" sz="25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serves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 (Luke 22:26)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After that, He poured water into a basin and </a:t>
            </a:r>
            <a:r>
              <a:rPr lang="en-US" sz="25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began to wash the disciples’ feet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and to wipe them with the towel with which He was girded. (John 13:5)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 I have given you an </a:t>
            </a:r>
            <a:r>
              <a:rPr lang="en-US" sz="25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example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that you should do as I have done to you. Most assuredly, I say to you, a </a:t>
            </a:r>
            <a:r>
              <a:rPr lang="en-US" sz="25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servant</a:t>
            </a:r>
            <a:r>
              <a:rPr lang="en-US" sz="25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is not greater than his master . . . (John 13:15-16)</a:t>
            </a:r>
          </a:p>
        </p:txBody>
      </p:sp>
      <p:pic>
        <p:nvPicPr>
          <p:cNvPr id="1026" name="Picture 2" descr="http://3.bp.blogspot.com/_tWtGNWVDlTE/SoxTCP18wHI/AAAAAAAADXk/DJ8uy08pz3M/s400/silver-heart-picture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52" y="81280"/>
            <a:ext cx="2649834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474252"/>
            <a:ext cx="7711440" cy="1146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tWtGNWVDlTE/SoxTCP18wHI/AAAAAAAADXk/DJ8uy08pz3M/s400/silver-heart-picture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52" y="81280"/>
            <a:ext cx="2649834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63311" y="1950720"/>
            <a:ext cx="5766547" cy="97441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6314" tIns="48157" rIns="96314" bIns="48157">
            <a:spAutoFit/>
          </a:bodyPr>
          <a:lstStyle/>
          <a:p>
            <a:pPr algn="ctr">
              <a:defRPr/>
            </a:pPr>
            <a:r>
              <a:rPr lang="en-US" sz="5700" b="1" dirty="0">
                <a:ln w="12700">
                  <a:solidFill>
                    <a:srgbClr val="FFC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Phoebe ~ Romans 16:1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5689" y="2806862"/>
            <a:ext cx="6732581" cy="97441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6314" tIns="48157" rIns="96314" bIns="48157">
            <a:spAutoFit/>
          </a:bodyPr>
          <a:lstStyle/>
          <a:p>
            <a:pPr algn="ctr">
              <a:defRPr/>
            </a:pPr>
            <a:r>
              <a:rPr lang="en-US" sz="5700" b="1" dirty="0">
                <a:ln w="12700">
                  <a:solidFill>
                    <a:srgbClr val="FFC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Paul ~ 1 Corinthians 9:19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6794" y="3739822"/>
            <a:ext cx="7654885" cy="97441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6314" tIns="48157" rIns="96314" bIns="48157">
            <a:spAutoFit/>
          </a:bodyPr>
          <a:lstStyle/>
          <a:p>
            <a:pPr algn="ctr">
              <a:defRPr/>
            </a:pPr>
            <a:r>
              <a:rPr lang="en-US" sz="5700" b="1" dirty="0">
                <a:ln w="12700">
                  <a:solidFill>
                    <a:srgbClr val="FFC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Samaritan ~ Luke 10:33-36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2334" y="4714240"/>
            <a:ext cx="8215936" cy="97441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6314" tIns="48157" rIns="96314" bIns="48157">
            <a:spAutoFit/>
          </a:bodyPr>
          <a:lstStyle/>
          <a:p>
            <a:pPr algn="ctr">
              <a:defRPr/>
            </a:pPr>
            <a:r>
              <a:rPr lang="en-US" sz="5700" b="1" dirty="0">
                <a:ln w="12700">
                  <a:solidFill>
                    <a:srgbClr val="FFC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All Christians ~ Galatians 5:13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474252"/>
            <a:ext cx="7711440" cy="1146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tWtGNWVDlTE/SoxTCP18wHI/AAAAAAAADXk/DJ8uy08pz3M/s400/silver-heart-picture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52" y="81280"/>
            <a:ext cx="2649834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79412" y="2612814"/>
            <a:ext cx="5562601" cy="5581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txBody>
          <a:bodyPr wrap="square" lIns="96314" tIns="48157" rIns="96314" bIns="48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Always Available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77" y="2612999"/>
            <a:ext cx="6094413" cy="232863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lIns="96314" tIns="48157" rIns="96314" bIns="48157">
            <a:spAutoFit/>
          </a:bodyPr>
          <a:lstStyle/>
          <a:p>
            <a:pPr algn="ctr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 engaged in warfare </a:t>
            </a:r>
            <a:r>
              <a:rPr 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entangles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himself with the affairs of this life, that he may please him who enlisted him as a soldier,” (2 Timothy 2:4).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79412" y="3180780"/>
            <a:ext cx="5562601" cy="5581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txBody>
          <a:bodyPr wrap="square" lIns="96314" tIns="48157" rIns="96314" bIns="48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Always Attentive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9859" y="2889128"/>
            <a:ext cx="6094413" cy="188235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lIns="96314" tIns="48157" rIns="96314" bIns="48157">
            <a:spAutoFit/>
          </a:bodyPr>
          <a:lstStyle/>
          <a:p>
            <a:pPr algn="ctr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“Therefore, as we have opportunity, let us do good to all, especially to those who are of the household of faith,”  (Galatians 6:10).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8212" y="1730286"/>
            <a:ext cx="6094413" cy="3221187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lIns="96314" tIns="48157" rIns="96314" bIns="48157">
            <a:spAutoFit/>
          </a:bodyPr>
          <a:lstStyle/>
          <a:p>
            <a:pPr algn="ctr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love be without hypocrisy . . . Be kindly affectionate to one another . . . in honor giving preference to one another . . . distributing to the needs of the saints . . . Rejoice with those who rejoice, and weep with those who weep,”  (Romans 12:9-15).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79412" y="3738881"/>
            <a:ext cx="5562601" cy="5581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txBody>
          <a:bodyPr wrap="square" lIns="96314" tIns="48157" rIns="96314" bIns="48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Never Makes Excuses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77" y="2624365"/>
            <a:ext cx="6094413" cy="232863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lIns="96314" tIns="48157" rIns="96314" bIns="48157">
            <a:spAutoFit/>
          </a:bodyPr>
          <a:lstStyle/>
          <a:p>
            <a:pPr algn="ctr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“Yes, all of you be submissive to one another, and be clothed with humility, for God resists the proud, but gives grace to the humble,” (1 Peter 5:5).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79412" y="4307841"/>
            <a:ext cx="5562601" cy="5581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txBody>
          <a:bodyPr wrap="square" lIns="96314" tIns="48157" rIns="96314" bIns="48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Robed w/Humility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6483" y="3112046"/>
            <a:ext cx="6094413" cy="143608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lIns="96314" tIns="48157" rIns="96314" bIns="48157">
            <a:spAutoFit/>
          </a:bodyPr>
          <a:lstStyle/>
          <a:p>
            <a:pPr algn="ctr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“Moreover it is required in stewards that one be found faithful,”</a:t>
            </a:r>
          </a:p>
          <a:p>
            <a:pPr algn="ctr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Corinthians 4:2).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79412" y="4887660"/>
            <a:ext cx="5562601" cy="5581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txBody>
          <a:bodyPr wrap="square" lIns="96314" tIns="48157" rIns="96314" bIns="48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Always Dependable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474252"/>
            <a:ext cx="7711440" cy="1146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1706881"/>
            <a:ext cx="10972800" cy="623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96314" tIns="48157" rIns="96314" bIns="48157">
            <a:spAutoFit/>
          </a:bodyPr>
          <a:lstStyle/>
          <a:p>
            <a:pPr algn="ctr"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I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have never volunteered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to teach the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lost,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12" y="2465494"/>
            <a:ext cx="10972800" cy="623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96314" tIns="48157" rIns="96314" bIns="48157">
            <a:spAutoFit/>
          </a:bodyPr>
          <a:lstStyle/>
          <a:p>
            <a:pPr algn="ctr"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I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have never volunteered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to encourage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others,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12" y="3251201"/>
            <a:ext cx="10972800" cy="623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96314" tIns="48157" rIns="96314" bIns="48157">
            <a:spAutoFit/>
          </a:bodyPr>
          <a:lstStyle/>
          <a:p>
            <a:pPr algn="ctr"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I never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volunteered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to visit the sick &amp;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hurting,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4009814"/>
            <a:ext cx="10972800" cy="623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96314" tIns="48157" rIns="96314" bIns="48157">
            <a:spAutoFit/>
          </a:bodyPr>
          <a:lstStyle/>
          <a:p>
            <a:pPr algn="ctr"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I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have never volunteered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to teach a Bible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Class,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012" y="4795521"/>
            <a:ext cx="10972800" cy="623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96314" tIns="48157" rIns="96314" bIns="48157">
            <a:spAutoFit/>
          </a:bodyPr>
          <a:lstStyle/>
          <a:p>
            <a:pPr algn="ctr"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I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have never volunteered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to help the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needy!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152400"/>
            <a:ext cx="10820401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27612" y="76200"/>
            <a:ext cx="6934200" cy="717611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square" lIns="96314" tIns="48157" rIns="96314" bIns="48157">
            <a:spAutoFit/>
          </a:bodyPr>
          <a:lstStyle>
            <a:lvl1pPr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b="1" dirty="0">
                <a:latin typeface="Arial" charset="0"/>
                <a:cs typeface="Arial" charset="0"/>
              </a:rPr>
              <a:t>41	Then He will also say to those on the left hand, depart from Me, you cursed, into the everlasting fire prepared for the devil and his angels:</a:t>
            </a:r>
          </a:p>
          <a:p>
            <a:pPr eaLnBrk="1" hangingPunct="1"/>
            <a:r>
              <a:rPr lang="en-US" sz="2300" b="1" dirty="0">
                <a:latin typeface="Arial" charset="0"/>
                <a:cs typeface="Arial" charset="0"/>
              </a:rPr>
              <a:t>42	for I was hungry and you gave Me no food; I was thirsty and you gave Me no drink;</a:t>
            </a:r>
          </a:p>
          <a:p>
            <a:pPr eaLnBrk="1" hangingPunct="1"/>
            <a:r>
              <a:rPr lang="en-US" sz="2300" b="1" dirty="0">
                <a:latin typeface="Arial" charset="0"/>
                <a:cs typeface="Arial" charset="0"/>
              </a:rPr>
              <a:t>43	I was a stranger and you did not take Me in, naked and you did not clothe Me, sick and in prison and you did not visit Me.</a:t>
            </a:r>
          </a:p>
          <a:p>
            <a:pPr eaLnBrk="1" hangingPunct="1"/>
            <a:r>
              <a:rPr lang="en-US" sz="2300" b="1" dirty="0">
                <a:latin typeface="Arial" charset="0"/>
                <a:cs typeface="Arial" charset="0"/>
              </a:rPr>
              <a:t>44	Then they also will answer Him, saying, Lord, when did we see You hungry or thirsty or a stranger or naked or sick or in prison, and did not minister to You?</a:t>
            </a:r>
          </a:p>
          <a:p>
            <a:pPr eaLnBrk="1" hangingPunct="1"/>
            <a:r>
              <a:rPr lang="en-US" sz="2300" b="1" dirty="0">
                <a:latin typeface="Arial" charset="0"/>
                <a:cs typeface="Arial" charset="0"/>
              </a:rPr>
              <a:t>45	Then He will answer them, saying, assuredly, I say to you, inasmuch as you did not do it to one of the least of these, you did not do it to Me.</a:t>
            </a:r>
          </a:p>
          <a:p>
            <a:pPr eaLnBrk="1" hangingPunct="1">
              <a:buFontTx/>
              <a:buAutoNum type="arabicPlain" startAt="46"/>
            </a:pPr>
            <a:r>
              <a:rPr lang="en-US" sz="2300" b="1" dirty="0">
                <a:latin typeface="Arial" charset="0"/>
                <a:cs typeface="Arial" charset="0"/>
              </a:rPr>
              <a:t>     And these will go away into everlasting punishment, but the righteous into eternal life.</a:t>
            </a:r>
          </a:p>
          <a:p>
            <a:pPr algn="ctr" eaLnBrk="1" hangingPunct="1"/>
            <a:r>
              <a:rPr lang="en-US" sz="2300" b="1" dirty="0">
                <a:latin typeface="Arial" charset="0"/>
                <a:cs typeface="Arial" charset="0"/>
              </a:rPr>
              <a:t>Matthew 25:41-46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514600"/>
            <a:ext cx="11734799" cy="1685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458</Words>
  <Application>Microsoft Macintosh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Brush Script MT</vt:lpstr>
      <vt:lpstr>Calibri</vt:lpstr>
      <vt:lpstr>Lucida Calligraphy</vt:lpstr>
      <vt:lpstr>Monotype Corsiva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42</cp:revision>
  <dcterms:created xsi:type="dcterms:W3CDTF">2011-08-15T14:17:20Z</dcterms:created>
  <dcterms:modified xsi:type="dcterms:W3CDTF">2017-02-19T14:10:20Z</dcterms:modified>
</cp:coreProperties>
</file>