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14" r:id="rId2"/>
    <p:sldId id="270" r:id="rId3"/>
    <p:sldId id="315" r:id="rId4"/>
    <p:sldId id="291" r:id="rId5"/>
    <p:sldId id="310" r:id="rId6"/>
    <p:sldId id="293" r:id="rId7"/>
    <p:sldId id="294" r:id="rId8"/>
    <p:sldId id="316" r:id="rId9"/>
    <p:sldId id="295" r:id="rId10"/>
    <p:sldId id="311" r:id="rId11"/>
    <p:sldId id="317" r:id="rId12"/>
    <p:sldId id="318" r:id="rId13"/>
    <p:sldId id="306" r:id="rId14"/>
    <p:sldId id="313" r:id="rId15"/>
    <p:sldId id="312" r:id="rId16"/>
    <p:sldId id="319" r:id="rId17"/>
    <p:sldId id="307" r:id="rId18"/>
    <p:sldId id="308" r:id="rId19"/>
    <p:sldId id="309" r:id="rId20"/>
    <p:sldId id="296" r:id="rId21"/>
    <p:sldId id="297" r:id="rId22"/>
    <p:sldId id="29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000"/>
    <a:srgbClr val="F6C1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4" autoAdjust="0"/>
    <p:restoredTop sz="94828" autoAdjust="0"/>
  </p:normalViewPr>
  <p:slideViewPr>
    <p:cSldViewPr snapToGrid="0" snapToObjects="1">
      <p:cViewPr varScale="1">
        <p:scale>
          <a:sx n="85" d="100"/>
          <a:sy n="85" d="100"/>
        </p:scale>
        <p:origin x="-248" y="-112"/>
      </p:cViewPr>
      <p:guideLst>
        <p:guide orient="horz" pos="2160"/>
        <p:guide pos="2880"/>
      </p:guideLst>
    </p:cSldViewPr>
  </p:slideViewPr>
  <p:outlineViewPr>
    <p:cViewPr>
      <p:scale>
        <a:sx n="33" d="100"/>
        <a:sy n="33" d="100"/>
      </p:scale>
      <p:origin x="0" y="337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F3BAC-2857-994E-B4F8-73C703467BD0}" type="datetimeFigureOut">
              <a:rPr lang="en-US" smtClean="0"/>
              <a:t>3/26/17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40F3BAC-2857-994E-B4F8-73C703467BD0}" type="datetimeFigureOut">
              <a:rPr lang="en-US" smtClean="0"/>
              <a:t>3/26/17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40F3BAC-2857-994E-B4F8-73C703467BD0}" type="datetimeFigureOut">
              <a:rPr lang="en-US" smtClean="0"/>
              <a:t>3/26/17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B1EFD-6598-D341-A1E2-DF9B7574CB0B}"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40F3BAC-2857-994E-B4F8-73C703467BD0}" type="datetimeFigureOut">
              <a:rPr lang="en-US" smtClean="0"/>
              <a:t>3/26/17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F3BAC-2857-994E-B4F8-73C703467BD0}" type="datetimeFigureOut">
              <a:rPr lang="en-US" smtClean="0"/>
              <a:t>3/26/17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40F3BAC-2857-994E-B4F8-73C703467BD0}" type="datetimeFigureOut">
              <a:rPr lang="en-US" smtClean="0"/>
              <a:t>3/26/17</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C43B1EFD-6598-D341-A1E2-DF9B7574CB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7385"/>
            <a:ext cx="7772400" cy="1756271"/>
          </a:xfrm>
        </p:spPr>
        <p:txBody>
          <a:bodyPr/>
          <a:lstStyle/>
          <a:p>
            <a:r>
              <a:rPr lang="en-US" dirty="0" smtClean="0"/>
              <a:t>How to Study the Bible</a:t>
            </a:r>
            <a:br>
              <a:rPr lang="en-US" dirty="0" smtClean="0"/>
            </a:br>
            <a:r>
              <a:rPr lang="en-US" dirty="0" smtClean="0"/>
              <a:t>Part 1</a:t>
            </a:r>
            <a:endParaRPr lang="en-US" dirty="0"/>
          </a:p>
        </p:txBody>
      </p:sp>
      <p:pic>
        <p:nvPicPr>
          <p:cNvPr id="3" name="Picture 2" descr="book-2073023_19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2172"/>
            <a:ext cx="9112828" cy="4793727"/>
          </a:xfrm>
          <a:prstGeom prst="rect">
            <a:avLst/>
          </a:prstGeom>
        </p:spPr>
      </p:pic>
      <p:sp>
        <p:nvSpPr>
          <p:cNvPr id="4" name="Title 1"/>
          <p:cNvSpPr txBox="1">
            <a:spLocks/>
          </p:cNvSpPr>
          <p:nvPr/>
        </p:nvSpPr>
        <p:spPr>
          <a:xfrm>
            <a:off x="685800" y="175528"/>
            <a:ext cx="7772400" cy="806644"/>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i="1" dirty="0" smtClean="0">
                <a:solidFill>
                  <a:srgbClr val="F6C16A"/>
                </a:solidFill>
              </a:rPr>
              <a:t>Rightly Dividing</a:t>
            </a:r>
            <a:endParaRPr lang="en-US" i="1" dirty="0">
              <a:solidFill>
                <a:srgbClr val="F6C16A"/>
              </a:solidFill>
            </a:endParaRPr>
          </a:p>
        </p:txBody>
      </p:sp>
      <p:sp>
        <p:nvSpPr>
          <p:cNvPr id="5" name="Title 1"/>
          <p:cNvSpPr txBox="1">
            <a:spLocks/>
          </p:cNvSpPr>
          <p:nvPr/>
        </p:nvSpPr>
        <p:spPr>
          <a:xfrm>
            <a:off x="685800" y="5778708"/>
            <a:ext cx="7772400" cy="78835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endParaRPr lang="en-US" dirty="0" smtClean="0"/>
          </a:p>
          <a:p>
            <a:r>
              <a:rPr lang="en-US" i="1" dirty="0" smtClean="0">
                <a:solidFill>
                  <a:srgbClr val="F6C16A"/>
                </a:solidFill>
              </a:rPr>
              <a:t>Part 1</a:t>
            </a:r>
            <a:endParaRPr lang="en-US" i="1" dirty="0">
              <a:solidFill>
                <a:srgbClr val="F6C16A"/>
              </a:solidFill>
            </a:endParaRPr>
          </a:p>
        </p:txBody>
      </p:sp>
    </p:spTree>
    <p:extLst>
      <p:ext uri="{BB962C8B-B14F-4D97-AF65-F5344CB8AC3E}">
        <p14:creationId xmlns:p14="http://schemas.microsoft.com/office/powerpoint/2010/main" val="41526579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Acts </a:t>
            </a:r>
            <a:r>
              <a:rPr lang="en-US" sz="2800" b="1" u="sng" dirty="0">
                <a:solidFill>
                  <a:srgbClr val="F6C16A"/>
                </a:solidFill>
                <a:effectLst/>
              </a:rPr>
              <a:t>15:4-6</a:t>
            </a:r>
            <a:endParaRPr lang="en-US" sz="2800" dirty="0">
              <a:solidFill>
                <a:srgbClr val="F6C16A"/>
              </a:solidFill>
              <a:effectLst/>
            </a:endParaRPr>
          </a:p>
          <a:p>
            <a:pPr marL="349250" lvl="1" indent="0">
              <a:buNone/>
            </a:pPr>
            <a:r>
              <a:rPr lang="en-US" sz="2400" baseline="30000" dirty="0" smtClean="0">
                <a:effectLst/>
              </a:rPr>
              <a:t>4</a:t>
            </a:r>
            <a:r>
              <a:rPr lang="en-US" sz="2400" dirty="0" smtClean="0">
                <a:effectLst/>
              </a:rPr>
              <a:t> </a:t>
            </a:r>
            <a:r>
              <a:rPr lang="en-US" sz="2400" dirty="0">
                <a:effectLst/>
              </a:rPr>
              <a:t>And when they had come to Jerusalem, they were received by the church and the apostles and the elders; and they reported all things that God had done with them. </a:t>
            </a:r>
            <a:r>
              <a:rPr lang="en-US" sz="2400" baseline="30000" dirty="0">
                <a:effectLst/>
              </a:rPr>
              <a:t>5</a:t>
            </a:r>
            <a:r>
              <a:rPr lang="en-US" sz="2400" dirty="0">
                <a:effectLst/>
              </a:rPr>
              <a:t> But some of the sect of the Pharisees who believed rose up, saying, “It is necessary to circumcise them, and to command them to keep the law of Moses.</a:t>
            </a:r>
            <a:r>
              <a:rPr lang="en-US" sz="2400" dirty="0" smtClean="0">
                <a:effectLst/>
              </a:rPr>
              <a:t>” </a:t>
            </a:r>
            <a:r>
              <a:rPr lang="en-US" sz="2400" baseline="30000" dirty="0" smtClean="0">
                <a:effectLst/>
              </a:rPr>
              <a:t>6</a:t>
            </a:r>
            <a:r>
              <a:rPr lang="en-US" sz="2400" dirty="0" smtClean="0">
                <a:effectLst/>
              </a:rPr>
              <a:t> </a:t>
            </a:r>
            <a:r>
              <a:rPr lang="en-US" sz="2400" dirty="0">
                <a:effectLst/>
              </a:rPr>
              <a:t>Now the apostles and elders came together to consider this matter</a:t>
            </a:r>
            <a:r>
              <a:rPr lang="en-US" sz="2400" dirty="0" smtClean="0">
                <a:effectLst/>
              </a:rPr>
              <a:t>.</a:t>
            </a:r>
          </a:p>
          <a:p>
            <a:pPr marL="0" indent="0">
              <a:buNone/>
            </a:pPr>
            <a:r>
              <a:rPr lang="en-US" sz="2800" b="1" u="sng" dirty="0">
                <a:solidFill>
                  <a:srgbClr val="F6C16A"/>
                </a:solidFill>
                <a:effectLst/>
              </a:rPr>
              <a:t>1 Cor. 15:12</a:t>
            </a:r>
            <a:endParaRPr lang="en-US" sz="2800" dirty="0">
              <a:solidFill>
                <a:srgbClr val="F6C16A"/>
              </a:solidFill>
              <a:effectLst/>
            </a:endParaRPr>
          </a:p>
          <a:p>
            <a:pPr marL="349250" lvl="1" indent="0">
              <a:buNone/>
            </a:pPr>
            <a:r>
              <a:rPr lang="en-US" sz="2400" baseline="30000" dirty="0">
                <a:effectLst/>
              </a:rPr>
              <a:t>12</a:t>
            </a:r>
            <a:r>
              <a:rPr lang="en-US" sz="2400" dirty="0">
                <a:effectLst/>
              </a:rPr>
              <a:t> Now if Christ is preached that He has been raised from the dead, how do some among you say that there is no resurrection of the dead</a:t>
            </a:r>
            <a:r>
              <a:rPr lang="en-US" sz="2400" dirty="0" smtClean="0">
                <a:effectLst/>
              </a:rPr>
              <a:t>?</a:t>
            </a:r>
            <a:endParaRPr lang="en-US" sz="2400" dirty="0">
              <a:effectLst/>
            </a:endParaRPr>
          </a:p>
        </p:txBody>
      </p:sp>
    </p:spTree>
    <p:extLst>
      <p:ext uri="{BB962C8B-B14F-4D97-AF65-F5344CB8AC3E}">
        <p14:creationId xmlns:p14="http://schemas.microsoft.com/office/powerpoint/2010/main" val="3111870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a:buFont typeface="Wingdings" charset="2"/>
              <a:buChar char="ü"/>
            </a:pPr>
            <a:r>
              <a:rPr lang="en-US" sz="2800" b="1" u="sng" dirty="0" smtClean="0">
                <a:solidFill>
                  <a:srgbClr val="F6C16A">
                    <a:alpha val="40000"/>
                  </a:srgbClr>
                </a:solidFill>
                <a:effectLst/>
              </a:rPr>
              <a:t>COMMIT yourself to studying the Bible</a:t>
            </a:r>
          </a:p>
          <a:p>
            <a:pPr>
              <a:buFont typeface="Wingdings" charset="2"/>
              <a:buChar char="ü"/>
            </a:pPr>
            <a:r>
              <a:rPr lang="en-US" sz="2800" b="1" u="sng" dirty="0" smtClean="0">
                <a:solidFill>
                  <a:srgbClr val="F6C16A">
                    <a:alpha val="40000"/>
                  </a:srgbClr>
                </a:solidFill>
                <a:effectLst/>
              </a:rPr>
              <a:t>DETERMINE what you are going to study</a:t>
            </a:r>
          </a:p>
          <a:p>
            <a:pPr>
              <a:buFont typeface="Wingdings" charset="2"/>
              <a:buChar char="ü"/>
            </a:pPr>
            <a:r>
              <a:rPr lang="en-US" sz="2800" b="1" u="sng" dirty="0" smtClean="0">
                <a:solidFill>
                  <a:srgbClr val="F6C16A"/>
                </a:solidFill>
                <a:effectLst/>
              </a:rPr>
              <a:t>LEARN what the Bible says on your subject</a:t>
            </a:r>
            <a:endParaRPr lang="en-US" sz="2800" u="sng" dirty="0">
              <a:solidFill>
                <a:srgbClr val="F6C16A"/>
              </a:solidFill>
              <a:effectLst/>
            </a:endParaRPr>
          </a:p>
          <a:p>
            <a:pPr marL="0" indent="0">
              <a:buNone/>
            </a:pPr>
            <a:endParaRPr lang="en-US" sz="2800" u="sng" dirty="0">
              <a:solidFill>
                <a:srgbClr val="F6C16A"/>
              </a:solidFill>
              <a:effectLst/>
            </a:endParaRPr>
          </a:p>
        </p:txBody>
      </p:sp>
    </p:spTree>
    <p:extLst>
      <p:ext uri="{BB962C8B-B14F-4D97-AF65-F5344CB8AC3E}">
        <p14:creationId xmlns:p14="http://schemas.microsoft.com/office/powerpoint/2010/main" val="34247395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1 </a:t>
            </a:r>
            <a:r>
              <a:rPr lang="en-US" sz="2800" b="1" u="sng" dirty="0">
                <a:solidFill>
                  <a:srgbClr val="F6C16A"/>
                </a:solidFill>
                <a:effectLst/>
              </a:rPr>
              <a:t>Pet. 4:11</a:t>
            </a:r>
            <a:endParaRPr lang="en-US" sz="2800" dirty="0">
              <a:solidFill>
                <a:srgbClr val="F6C16A"/>
              </a:solidFill>
              <a:effectLst/>
            </a:endParaRPr>
          </a:p>
          <a:p>
            <a:pPr marL="349250" lvl="1" indent="0">
              <a:buNone/>
            </a:pPr>
            <a:r>
              <a:rPr lang="en-US" sz="2400" baseline="30000" dirty="0">
                <a:effectLst/>
              </a:rPr>
              <a:t>11</a:t>
            </a:r>
            <a:r>
              <a:rPr lang="en-US" sz="2400" dirty="0">
                <a:effectLst/>
              </a:rPr>
              <a:t> If anyone speaks, let him speak as the oracles of God. If anyone ministers, let him do it as with the ability which God supplies, that in all things God may be glorified through Jesus Christ, to whom belong the glory and the dominion forever and ever.</a:t>
            </a:r>
          </a:p>
          <a:p>
            <a:pPr marL="0" indent="0">
              <a:buNone/>
            </a:pPr>
            <a:r>
              <a:rPr lang="en-US" sz="2800" b="1" u="sng" dirty="0">
                <a:solidFill>
                  <a:srgbClr val="F6C16A"/>
                </a:solidFill>
                <a:effectLst/>
              </a:rPr>
              <a:t>Isa. 5:20</a:t>
            </a:r>
            <a:endParaRPr lang="en-US" sz="2800" dirty="0">
              <a:solidFill>
                <a:srgbClr val="F6C16A"/>
              </a:solidFill>
              <a:effectLst/>
            </a:endParaRPr>
          </a:p>
          <a:p>
            <a:pPr marL="349250" lvl="1" indent="0">
              <a:buNone/>
            </a:pPr>
            <a:r>
              <a:rPr lang="en-US" sz="2400" baseline="30000" dirty="0" smtClean="0">
                <a:effectLst/>
              </a:rPr>
              <a:t>20</a:t>
            </a:r>
            <a:r>
              <a:rPr lang="en-US" sz="2400" dirty="0" smtClean="0">
                <a:effectLst/>
              </a:rPr>
              <a:t> </a:t>
            </a:r>
            <a:r>
              <a:rPr lang="en-US" sz="2400" dirty="0">
                <a:effectLst/>
              </a:rPr>
              <a:t>Woe to those who call evil good, and good evil;</a:t>
            </a:r>
          </a:p>
          <a:p>
            <a:pPr marL="349250" lvl="1" indent="0">
              <a:buNone/>
            </a:pPr>
            <a:r>
              <a:rPr lang="en-US" sz="2400" dirty="0">
                <a:effectLst/>
              </a:rPr>
              <a:t>Who put darkness for light, and light for darkness;</a:t>
            </a:r>
          </a:p>
          <a:p>
            <a:pPr marL="349250" lvl="1" indent="0">
              <a:buNone/>
            </a:pPr>
            <a:r>
              <a:rPr lang="en-US" sz="2400" dirty="0">
                <a:effectLst/>
              </a:rPr>
              <a:t>Who put bitter for sweet, and sweet for bitter</a:t>
            </a:r>
            <a:r>
              <a:rPr lang="en-US" sz="2400" dirty="0" smtClean="0">
                <a:effectLst/>
              </a:rPr>
              <a:t>!</a:t>
            </a:r>
            <a:endParaRPr lang="en-US" sz="2400" dirty="0">
              <a:effectLst/>
            </a:endParaRPr>
          </a:p>
        </p:txBody>
      </p:sp>
    </p:spTree>
    <p:extLst>
      <p:ext uri="{BB962C8B-B14F-4D97-AF65-F5344CB8AC3E}">
        <p14:creationId xmlns:p14="http://schemas.microsoft.com/office/powerpoint/2010/main" val="12592243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65479"/>
            <a:ext cx="8645385" cy="3465226"/>
          </a:xfrm>
        </p:spPr>
        <p:txBody>
          <a:bodyPr>
            <a:normAutofit/>
          </a:bodyPr>
          <a:lstStyle/>
          <a:p>
            <a:pPr marL="0" indent="0">
              <a:buNone/>
            </a:pPr>
            <a:r>
              <a:rPr lang="en-US" sz="2800" b="1" u="sng" dirty="0" smtClean="0">
                <a:solidFill>
                  <a:srgbClr val="F6C16A"/>
                </a:solidFill>
                <a:effectLst/>
              </a:rPr>
              <a:t>1 </a:t>
            </a:r>
            <a:r>
              <a:rPr lang="en-US" sz="2800" b="1" u="sng" dirty="0">
                <a:solidFill>
                  <a:srgbClr val="F6C16A"/>
                </a:solidFill>
                <a:effectLst/>
              </a:rPr>
              <a:t>Cor. 1:13-17</a:t>
            </a:r>
            <a:endParaRPr lang="en-US" sz="2800" dirty="0">
              <a:solidFill>
                <a:srgbClr val="F6C16A"/>
              </a:solidFill>
              <a:effectLst/>
            </a:endParaRPr>
          </a:p>
          <a:p>
            <a:pPr marL="349250" lvl="1" indent="0">
              <a:buNone/>
            </a:pPr>
            <a:r>
              <a:rPr lang="en-US" sz="2400" baseline="30000" dirty="0" smtClean="0">
                <a:solidFill>
                  <a:schemeClr val="tx1">
                    <a:alpha val="0"/>
                  </a:schemeClr>
                </a:solidFill>
                <a:effectLst/>
              </a:rPr>
              <a:t>13</a:t>
            </a:r>
            <a:r>
              <a:rPr lang="en-US" sz="2400" dirty="0" smtClean="0">
                <a:solidFill>
                  <a:schemeClr val="tx1">
                    <a:alpha val="0"/>
                  </a:schemeClr>
                </a:solidFill>
                <a:effectLst/>
              </a:rPr>
              <a:t> </a:t>
            </a:r>
            <a:r>
              <a:rPr lang="en-US" sz="2400" dirty="0">
                <a:solidFill>
                  <a:schemeClr val="tx1">
                    <a:alpha val="0"/>
                  </a:schemeClr>
                </a:solidFill>
                <a:effectLst/>
              </a:rPr>
              <a:t>Is Christ divided? Was Paul crucified for you? Or were you baptized in the name of Paul</a:t>
            </a:r>
            <a:r>
              <a:rPr lang="en-US" sz="2400" dirty="0" smtClean="0">
                <a:solidFill>
                  <a:schemeClr val="tx1">
                    <a:alpha val="0"/>
                  </a:schemeClr>
                </a:solidFill>
                <a:effectLst/>
              </a:rPr>
              <a:t>? </a:t>
            </a:r>
            <a:r>
              <a:rPr lang="en-US" sz="2400" baseline="30000" dirty="0" smtClean="0">
                <a:solidFill>
                  <a:schemeClr val="tx1">
                    <a:alpha val="0"/>
                  </a:schemeClr>
                </a:solidFill>
                <a:effectLst/>
              </a:rPr>
              <a:t>14</a:t>
            </a:r>
            <a:r>
              <a:rPr lang="en-US" sz="2400" dirty="0" smtClean="0">
                <a:solidFill>
                  <a:schemeClr val="tx1">
                    <a:alpha val="0"/>
                  </a:schemeClr>
                </a:solidFill>
                <a:effectLst/>
              </a:rPr>
              <a:t> </a:t>
            </a:r>
            <a:r>
              <a:rPr lang="en-US" sz="2400" dirty="0">
                <a:solidFill>
                  <a:schemeClr val="tx1">
                    <a:alpha val="0"/>
                  </a:schemeClr>
                </a:solidFill>
                <a:effectLst/>
              </a:rPr>
              <a:t>I thank God that I baptized none of you except Crispus and Gaius, </a:t>
            </a:r>
            <a:r>
              <a:rPr lang="en-US" sz="2400" baseline="30000" dirty="0">
                <a:solidFill>
                  <a:schemeClr val="tx1">
                    <a:alpha val="0"/>
                  </a:schemeClr>
                </a:solidFill>
                <a:effectLst/>
              </a:rPr>
              <a:t>15</a:t>
            </a:r>
            <a:r>
              <a:rPr lang="en-US" sz="2400" dirty="0">
                <a:solidFill>
                  <a:schemeClr val="tx1">
                    <a:alpha val="0"/>
                  </a:schemeClr>
                </a:solidFill>
                <a:effectLst/>
              </a:rPr>
              <a:t> lest anyone should say that I had baptized in my own name. </a:t>
            </a:r>
            <a:r>
              <a:rPr lang="en-US" sz="2400" baseline="30000" dirty="0">
                <a:solidFill>
                  <a:schemeClr val="tx1">
                    <a:alpha val="0"/>
                  </a:schemeClr>
                </a:solidFill>
                <a:effectLst/>
              </a:rPr>
              <a:t>16</a:t>
            </a:r>
            <a:r>
              <a:rPr lang="en-US" sz="2400" dirty="0">
                <a:solidFill>
                  <a:schemeClr val="tx1">
                    <a:alpha val="0"/>
                  </a:schemeClr>
                </a:solidFill>
                <a:effectLst/>
              </a:rPr>
              <a:t> Yes, I also baptized the household of Stephanas. Besides, I do not know whether I baptized any other. </a:t>
            </a:r>
            <a:r>
              <a:rPr lang="en-US" sz="2400" baseline="30000" dirty="0">
                <a:solidFill>
                  <a:srgbClr val="FFFF00"/>
                </a:solidFill>
                <a:effectLst/>
              </a:rPr>
              <a:t>17</a:t>
            </a:r>
            <a:r>
              <a:rPr lang="en-US" sz="2400" dirty="0">
                <a:solidFill>
                  <a:srgbClr val="FFFF00"/>
                </a:solidFill>
                <a:effectLst/>
              </a:rPr>
              <a:t> For Christ did not send me to baptize, but to preach the gospel, not with wisdom of words, lest the cross of Christ should be made of no effect</a:t>
            </a:r>
            <a:r>
              <a:rPr lang="en-US" sz="2400" dirty="0" smtClean="0">
                <a:solidFill>
                  <a:srgbClr val="FFFF00"/>
                </a:solidFill>
                <a:effectLst/>
              </a:rPr>
              <a:t>.</a:t>
            </a:r>
            <a:endParaRPr lang="en-US" sz="2400" dirty="0">
              <a:solidFill>
                <a:srgbClr val="FFFF00"/>
              </a:solidFill>
              <a:effectLst/>
            </a:endParaRPr>
          </a:p>
        </p:txBody>
      </p:sp>
    </p:spTree>
    <p:extLst>
      <p:ext uri="{BB962C8B-B14F-4D97-AF65-F5344CB8AC3E}">
        <p14:creationId xmlns:p14="http://schemas.microsoft.com/office/powerpoint/2010/main" val="193936431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65479"/>
            <a:ext cx="8645385" cy="3465226"/>
          </a:xfrm>
        </p:spPr>
        <p:txBody>
          <a:bodyPr>
            <a:normAutofit/>
          </a:bodyPr>
          <a:lstStyle/>
          <a:p>
            <a:pPr marL="0" indent="0">
              <a:buNone/>
            </a:pPr>
            <a:r>
              <a:rPr lang="en-US" sz="2800" b="1" u="sng" dirty="0" smtClean="0">
                <a:solidFill>
                  <a:srgbClr val="F6C16A"/>
                </a:solidFill>
                <a:effectLst/>
              </a:rPr>
              <a:t>1 </a:t>
            </a:r>
            <a:r>
              <a:rPr lang="en-US" sz="2800" b="1" u="sng" dirty="0">
                <a:solidFill>
                  <a:srgbClr val="F6C16A"/>
                </a:solidFill>
                <a:effectLst/>
              </a:rPr>
              <a:t>Cor. 1:13-17</a:t>
            </a:r>
            <a:endParaRPr lang="en-US" sz="2800" dirty="0">
              <a:solidFill>
                <a:srgbClr val="F6C16A"/>
              </a:solidFill>
              <a:effectLst/>
            </a:endParaRPr>
          </a:p>
          <a:p>
            <a:pPr marL="349250" lvl="1" indent="0">
              <a:buNone/>
            </a:pPr>
            <a:r>
              <a:rPr lang="en-US" sz="2400" baseline="30000" dirty="0" smtClean="0">
                <a:solidFill>
                  <a:schemeClr val="tx1">
                    <a:alpha val="0"/>
                  </a:schemeClr>
                </a:solidFill>
                <a:effectLst/>
              </a:rPr>
              <a:t>13</a:t>
            </a:r>
            <a:r>
              <a:rPr lang="en-US" sz="2400" dirty="0" smtClean="0">
                <a:solidFill>
                  <a:schemeClr val="tx1">
                    <a:alpha val="0"/>
                  </a:schemeClr>
                </a:solidFill>
                <a:effectLst/>
              </a:rPr>
              <a:t> </a:t>
            </a:r>
            <a:r>
              <a:rPr lang="en-US" sz="2400" dirty="0">
                <a:solidFill>
                  <a:schemeClr val="tx1">
                    <a:alpha val="0"/>
                  </a:schemeClr>
                </a:solidFill>
                <a:effectLst/>
              </a:rPr>
              <a:t>Is Christ divided? Was Paul crucified for you? Or were you baptized in the name of Paul</a:t>
            </a:r>
            <a:r>
              <a:rPr lang="en-US" sz="2400" dirty="0" smtClean="0">
                <a:solidFill>
                  <a:schemeClr val="tx1">
                    <a:alpha val="0"/>
                  </a:schemeClr>
                </a:solidFill>
                <a:effectLst/>
              </a:rPr>
              <a:t>?</a:t>
            </a:r>
            <a:r>
              <a:rPr lang="en-US" sz="2400" dirty="0" smtClean="0">
                <a:effectLst/>
              </a:rPr>
              <a:t> </a:t>
            </a:r>
            <a:r>
              <a:rPr lang="en-US" sz="2400" baseline="30000" dirty="0" smtClean="0">
                <a:solidFill>
                  <a:srgbClr val="FFFF00"/>
                </a:solidFill>
                <a:effectLst/>
              </a:rPr>
              <a:t>14</a:t>
            </a:r>
            <a:r>
              <a:rPr lang="en-US" sz="2400" dirty="0" smtClean="0">
                <a:solidFill>
                  <a:srgbClr val="FFFF00"/>
                </a:solidFill>
                <a:effectLst/>
              </a:rPr>
              <a:t> </a:t>
            </a:r>
            <a:r>
              <a:rPr lang="en-US" sz="2400" dirty="0">
                <a:solidFill>
                  <a:srgbClr val="FFFF00"/>
                </a:solidFill>
                <a:effectLst/>
              </a:rPr>
              <a:t>I thank God that I baptized none of you except Crispus and Gaius, </a:t>
            </a:r>
            <a:r>
              <a:rPr lang="en-US" sz="2400" baseline="30000" dirty="0">
                <a:solidFill>
                  <a:schemeClr val="tx1">
                    <a:alpha val="0"/>
                  </a:schemeClr>
                </a:solidFill>
                <a:effectLst/>
              </a:rPr>
              <a:t>15</a:t>
            </a:r>
            <a:r>
              <a:rPr lang="en-US" sz="2400" dirty="0">
                <a:solidFill>
                  <a:schemeClr val="tx1">
                    <a:alpha val="0"/>
                  </a:schemeClr>
                </a:solidFill>
                <a:effectLst/>
              </a:rPr>
              <a:t> lest anyone should say that I had baptized in my own name. </a:t>
            </a:r>
            <a:r>
              <a:rPr lang="en-US" sz="2400" baseline="30000" dirty="0">
                <a:solidFill>
                  <a:srgbClr val="FFFF00"/>
                </a:solidFill>
                <a:effectLst/>
              </a:rPr>
              <a:t>16</a:t>
            </a:r>
            <a:r>
              <a:rPr lang="en-US" sz="2400" dirty="0">
                <a:solidFill>
                  <a:srgbClr val="FFFF00"/>
                </a:solidFill>
                <a:effectLst/>
              </a:rPr>
              <a:t> Yes, I also baptized the household of Stephanas. Besides, I do not know whether I baptized any other. </a:t>
            </a:r>
            <a:r>
              <a:rPr lang="en-US" sz="2400" baseline="30000" dirty="0">
                <a:effectLst/>
              </a:rPr>
              <a:t>17</a:t>
            </a:r>
            <a:r>
              <a:rPr lang="en-US" sz="2400" dirty="0">
                <a:effectLst/>
              </a:rPr>
              <a:t> For Christ did not send me to baptize, but to preach the gospel, not with wisdom of words, lest the cross of Christ should be made of no effect</a:t>
            </a:r>
            <a:r>
              <a:rPr lang="en-US" sz="2400" dirty="0" smtClean="0">
                <a:effectLst/>
              </a:rPr>
              <a:t>.</a:t>
            </a:r>
            <a:endParaRPr lang="en-US" sz="2400" dirty="0">
              <a:effectLst/>
            </a:endParaRPr>
          </a:p>
        </p:txBody>
      </p:sp>
    </p:spTree>
    <p:extLst>
      <p:ext uri="{BB962C8B-B14F-4D97-AF65-F5344CB8AC3E}">
        <p14:creationId xmlns:p14="http://schemas.microsoft.com/office/powerpoint/2010/main" val="319028994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65479"/>
            <a:ext cx="8645385" cy="3465226"/>
          </a:xfrm>
        </p:spPr>
        <p:txBody>
          <a:bodyPr>
            <a:normAutofit/>
          </a:bodyPr>
          <a:lstStyle/>
          <a:p>
            <a:pPr marL="0" indent="0">
              <a:buNone/>
            </a:pPr>
            <a:r>
              <a:rPr lang="en-US" sz="2800" b="1" u="sng" dirty="0" smtClean="0">
                <a:solidFill>
                  <a:srgbClr val="F6C16A"/>
                </a:solidFill>
                <a:effectLst/>
              </a:rPr>
              <a:t>1 </a:t>
            </a:r>
            <a:r>
              <a:rPr lang="en-US" sz="2800" b="1" u="sng" dirty="0">
                <a:solidFill>
                  <a:srgbClr val="F6C16A"/>
                </a:solidFill>
                <a:effectLst/>
              </a:rPr>
              <a:t>Cor. 1:13-17</a:t>
            </a:r>
            <a:endParaRPr lang="en-US" sz="2800" dirty="0">
              <a:solidFill>
                <a:srgbClr val="F6C16A"/>
              </a:solidFill>
              <a:effectLst/>
            </a:endParaRPr>
          </a:p>
          <a:p>
            <a:pPr marL="349250" lvl="1" indent="0">
              <a:buNone/>
            </a:pPr>
            <a:r>
              <a:rPr lang="en-US" sz="2400" baseline="30000" dirty="0" smtClean="0">
                <a:solidFill>
                  <a:srgbClr val="FFFF00"/>
                </a:solidFill>
                <a:effectLst/>
              </a:rPr>
              <a:t>13</a:t>
            </a:r>
            <a:r>
              <a:rPr lang="en-US" sz="2400" dirty="0" smtClean="0">
                <a:solidFill>
                  <a:srgbClr val="FFFF00"/>
                </a:solidFill>
                <a:effectLst/>
              </a:rPr>
              <a:t> </a:t>
            </a:r>
            <a:r>
              <a:rPr lang="en-US" sz="2400" dirty="0">
                <a:solidFill>
                  <a:srgbClr val="FFFF00"/>
                </a:solidFill>
                <a:effectLst/>
              </a:rPr>
              <a:t>Is Christ divided? Was Paul crucified for you? Or were you baptized in the name of Paul</a:t>
            </a:r>
            <a:r>
              <a:rPr lang="en-US" sz="2400" dirty="0" smtClean="0">
                <a:solidFill>
                  <a:srgbClr val="FFFF00"/>
                </a:solidFill>
                <a:effectLst/>
              </a:rPr>
              <a:t>?</a:t>
            </a:r>
            <a:r>
              <a:rPr lang="en-US" sz="2400" dirty="0" smtClean="0">
                <a:effectLst/>
              </a:rPr>
              <a:t> </a:t>
            </a:r>
            <a:r>
              <a:rPr lang="en-US" sz="2400" baseline="30000" dirty="0" smtClean="0">
                <a:effectLst/>
              </a:rPr>
              <a:t>14</a:t>
            </a:r>
            <a:r>
              <a:rPr lang="en-US" sz="2400" dirty="0" smtClean="0">
                <a:effectLst/>
              </a:rPr>
              <a:t> </a:t>
            </a:r>
            <a:r>
              <a:rPr lang="en-US" sz="2400" dirty="0">
                <a:effectLst/>
              </a:rPr>
              <a:t>I thank God that I baptized none of you except Crispus and Gaius, </a:t>
            </a:r>
            <a:r>
              <a:rPr lang="en-US" sz="2400" baseline="30000" dirty="0">
                <a:solidFill>
                  <a:srgbClr val="FFFF00"/>
                </a:solidFill>
                <a:effectLst/>
              </a:rPr>
              <a:t>15</a:t>
            </a:r>
            <a:r>
              <a:rPr lang="en-US" sz="2400" dirty="0">
                <a:solidFill>
                  <a:srgbClr val="FFFF00"/>
                </a:solidFill>
                <a:effectLst/>
              </a:rPr>
              <a:t> lest anyone should say that I had baptized in my own name.</a:t>
            </a:r>
            <a:r>
              <a:rPr lang="en-US" sz="2400" dirty="0">
                <a:effectLst/>
              </a:rPr>
              <a:t> </a:t>
            </a:r>
            <a:r>
              <a:rPr lang="en-US" sz="2400" baseline="30000" dirty="0">
                <a:effectLst/>
              </a:rPr>
              <a:t>16</a:t>
            </a:r>
            <a:r>
              <a:rPr lang="en-US" sz="2400" dirty="0">
                <a:effectLst/>
              </a:rPr>
              <a:t> Yes, I also baptized the household of Stephanas. Besides, I do not know whether I baptized any other. </a:t>
            </a:r>
            <a:r>
              <a:rPr lang="en-US" sz="2400" baseline="30000" dirty="0">
                <a:effectLst/>
              </a:rPr>
              <a:t>17</a:t>
            </a:r>
            <a:r>
              <a:rPr lang="en-US" sz="2400" dirty="0">
                <a:effectLst/>
              </a:rPr>
              <a:t> For Christ did not send me to baptize, but to preach the gospel, not with wisdom of words, lest the cross of Christ should be made of no effect</a:t>
            </a:r>
            <a:r>
              <a:rPr lang="en-US" sz="2400" dirty="0" smtClean="0">
                <a:effectLst/>
              </a:rPr>
              <a:t>.</a:t>
            </a:r>
            <a:endParaRPr lang="en-US" sz="2400" dirty="0">
              <a:effectLst/>
            </a:endParaRPr>
          </a:p>
        </p:txBody>
      </p:sp>
    </p:spTree>
    <p:extLst>
      <p:ext uri="{BB962C8B-B14F-4D97-AF65-F5344CB8AC3E}">
        <p14:creationId xmlns:p14="http://schemas.microsoft.com/office/powerpoint/2010/main" val="31902899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Matt</a:t>
            </a:r>
            <a:r>
              <a:rPr lang="en-US" sz="2800" b="1" u="sng" dirty="0">
                <a:solidFill>
                  <a:srgbClr val="F6C16A"/>
                </a:solidFill>
                <a:effectLst/>
              </a:rPr>
              <a:t>. 3:11</a:t>
            </a:r>
            <a:endParaRPr lang="en-US" sz="2800" dirty="0">
              <a:solidFill>
                <a:srgbClr val="F6C16A"/>
              </a:solidFill>
              <a:effectLst/>
            </a:endParaRPr>
          </a:p>
          <a:p>
            <a:pPr marL="349250" lvl="1" indent="0">
              <a:buNone/>
            </a:pPr>
            <a:r>
              <a:rPr lang="en-US" sz="2400" baseline="30000" dirty="0">
                <a:effectLst/>
              </a:rPr>
              <a:t>11</a:t>
            </a:r>
            <a:r>
              <a:rPr lang="en-US" sz="2400" dirty="0">
                <a:effectLst/>
              </a:rPr>
              <a:t> I indeed baptize you with water unto repentance, but He who is coming after me is mightier than I, whose sandals I am not worthy to carry. He will baptize you with the Holy Spirit and fire</a:t>
            </a:r>
            <a:r>
              <a:rPr lang="en-US" sz="2400" dirty="0" smtClean="0">
                <a:effectLst/>
              </a:rPr>
              <a:t>.</a:t>
            </a:r>
          </a:p>
          <a:p>
            <a:pPr marL="0" indent="0">
              <a:buNone/>
            </a:pPr>
            <a:r>
              <a:rPr lang="en-US" sz="2800" b="1" u="sng" dirty="0" smtClean="0">
                <a:solidFill>
                  <a:srgbClr val="F6C16A"/>
                </a:solidFill>
                <a:effectLst/>
              </a:rPr>
              <a:t>Acts </a:t>
            </a:r>
            <a:r>
              <a:rPr lang="en-US" sz="2800" b="1" u="sng" dirty="0">
                <a:solidFill>
                  <a:srgbClr val="F6C16A"/>
                </a:solidFill>
                <a:effectLst/>
              </a:rPr>
              <a:t>19:4-5</a:t>
            </a:r>
            <a:endParaRPr lang="en-US" sz="2800" dirty="0">
              <a:solidFill>
                <a:srgbClr val="F6C16A"/>
              </a:solidFill>
              <a:effectLst/>
            </a:endParaRPr>
          </a:p>
          <a:p>
            <a:pPr marL="349250" lvl="1" indent="0">
              <a:buNone/>
            </a:pPr>
            <a:r>
              <a:rPr lang="en-US" sz="2400" baseline="30000" dirty="0">
                <a:effectLst/>
              </a:rPr>
              <a:t>4</a:t>
            </a:r>
            <a:r>
              <a:rPr lang="en-US" sz="2400" dirty="0">
                <a:effectLst/>
              </a:rPr>
              <a:t> Then Paul said, “John indeed baptized with a baptism of repentance, saying to the people that they should believe on Him who would come after him, that is, on Christ Jesus.” </a:t>
            </a:r>
            <a:r>
              <a:rPr lang="en-US" sz="2400" baseline="30000" dirty="0">
                <a:effectLst/>
              </a:rPr>
              <a:t>5</a:t>
            </a:r>
            <a:r>
              <a:rPr lang="en-US" sz="2400" dirty="0">
                <a:effectLst/>
              </a:rPr>
              <a:t> When they heard this, they were baptized in the name of the Lord Jesus.</a:t>
            </a:r>
          </a:p>
          <a:p>
            <a:pPr marL="349250" lvl="1" indent="0">
              <a:buNone/>
            </a:pPr>
            <a:endParaRPr lang="en-US" sz="2400" dirty="0" smtClean="0">
              <a:effectLst/>
            </a:endParaRPr>
          </a:p>
        </p:txBody>
      </p:sp>
    </p:spTree>
    <p:extLst>
      <p:ext uri="{BB962C8B-B14F-4D97-AF65-F5344CB8AC3E}">
        <p14:creationId xmlns:p14="http://schemas.microsoft.com/office/powerpoint/2010/main" val="2164280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Gen</a:t>
            </a:r>
            <a:r>
              <a:rPr lang="en-US" sz="2800" b="1" u="sng" dirty="0">
                <a:solidFill>
                  <a:srgbClr val="F6C16A"/>
                </a:solidFill>
                <a:effectLst/>
              </a:rPr>
              <a:t>. 3:4</a:t>
            </a:r>
            <a:endParaRPr lang="en-US" sz="2800" dirty="0">
              <a:solidFill>
                <a:srgbClr val="F6C16A"/>
              </a:solidFill>
              <a:effectLst/>
            </a:endParaRPr>
          </a:p>
          <a:p>
            <a:pPr marL="349250" lvl="1" indent="0">
              <a:buNone/>
            </a:pPr>
            <a:r>
              <a:rPr lang="en-US" sz="2400" baseline="30000" dirty="0">
                <a:effectLst/>
              </a:rPr>
              <a:t>4</a:t>
            </a:r>
            <a:r>
              <a:rPr lang="en-US" sz="2400" dirty="0">
                <a:effectLst/>
              </a:rPr>
              <a:t> Then the serpent said to the woman, “You will not surely die.</a:t>
            </a:r>
          </a:p>
          <a:p>
            <a:pPr marL="0" indent="0">
              <a:buNone/>
            </a:pPr>
            <a:r>
              <a:rPr lang="en-US" sz="2800" b="1" u="sng" dirty="0">
                <a:solidFill>
                  <a:srgbClr val="F6C16A"/>
                </a:solidFill>
                <a:effectLst/>
              </a:rPr>
              <a:t>Job 2:9</a:t>
            </a:r>
            <a:endParaRPr lang="en-US" sz="2800" dirty="0">
              <a:solidFill>
                <a:srgbClr val="F6C16A"/>
              </a:solidFill>
              <a:effectLst/>
            </a:endParaRPr>
          </a:p>
          <a:p>
            <a:pPr marL="349250" lvl="1" indent="0">
              <a:buNone/>
            </a:pPr>
            <a:r>
              <a:rPr lang="en-US" sz="2400" baseline="30000" dirty="0">
                <a:effectLst/>
              </a:rPr>
              <a:t>9</a:t>
            </a:r>
            <a:r>
              <a:rPr lang="en-US" sz="2400" dirty="0">
                <a:effectLst/>
              </a:rPr>
              <a:t> Then his wife said to him, “Do you still hold fast to your integrity? Curse God and die!</a:t>
            </a:r>
            <a:r>
              <a:rPr lang="en-US" sz="2400" dirty="0" smtClean="0">
                <a:effectLst/>
              </a:rPr>
              <a:t>”</a:t>
            </a:r>
            <a:endParaRPr lang="en-US" sz="2400" dirty="0">
              <a:effectLst/>
            </a:endParaRPr>
          </a:p>
        </p:txBody>
      </p:sp>
    </p:spTree>
    <p:extLst>
      <p:ext uri="{BB962C8B-B14F-4D97-AF65-F5344CB8AC3E}">
        <p14:creationId xmlns:p14="http://schemas.microsoft.com/office/powerpoint/2010/main" val="1939364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Acts 1:4-5, 8</a:t>
            </a:r>
            <a:endParaRPr lang="en-US" sz="2800" dirty="0">
              <a:solidFill>
                <a:srgbClr val="F6C16A"/>
              </a:solidFill>
              <a:effectLst/>
            </a:endParaRPr>
          </a:p>
          <a:p>
            <a:pPr marL="349250" lvl="1" indent="0">
              <a:buNone/>
            </a:pPr>
            <a:r>
              <a:rPr lang="en-US" sz="2400" baseline="30000" dirty="0">
                <a:solidFill>
                  <a:srgbClr val="FFFFFF"/>
                </a:solidFill>
                <a:effectLst/>
              </a:rPr>
              <a:t>4</a:t>
            </a:r>
            <a:r>
              <a:rPr lang="en-US" sz="2400" dirty="0">
                <a:solidFill>
                  <a:srgbClr val="FFFFFF"/>
                </a:solidFill>
                <a:effectLst/>
              </a:rPr>
              <a:t> And being assembled together with them, He commanded them not to depart from Jerusalem, but to wait for the Promise of the Father, “which,” He said, “you have heard from Me; </a:t>
            </a:r>
            <a:r>
              <a:rPr lang="en-US" sz="2400" baseline="30000" dirty="0">
                <a:solidFill>
                  <a:srgbClr val="FFFFFF"/>
                </a:solidFill>
                <a:effectLst/>
              </a:rPr>
              <a:t>5</a:t>
            </a:r>
            <a:r>
              <a:rPr lang="en-US" sz="2400" dirty="0">
                <a:solidFill>
                  <a:srgbClr val="FFFFFF"/>
                </a:solidFill>
                <a:effectLst/>
              </a:rPr>
              <a:t> for John truly baptized with water, but you shall be baptized with the Holy Spirit not many days from now.”</a:t>
            </a:r>
          </a:p>
          <a:p>
            <a:pPr marL="0" indent="0">
              <a:buNone/>
            </a:pPr>
            <a:r>
              <a:rPr lang="en-US" sz="2800" b="1" u="sng" dirty="0">
                <a:solidFill>
                  <a:srgbClr val="F6C16A"/>
                </a:solidFill>
                <a:effectLst/>
              </a:rPr>
              <a:t>Acts 1:1-3</a:t>
            </a:r>
            <a:endParaRPr lang="en-US" sz="2800" dirty="0">
              <a:solidFill>
                <a:srgbClr val="F6C16A"/>
              </a:solidFill>
              <a:effectLst/>
            </a:endParaRPr>
          </a:p>
          <a:p>
            <a:pPr marL="349250" lvl="1" indent="0">
              <a:buNone/>
            </a:pPr>
            <a:r>
              <a:rPr lang="en-US" sz="2400" baseline="30000" dirty="0">
                <a:effectLst/>
              </a:rPr>
              <a:t>1</a:t>
            </a:r>
            <a:r>
              <a:rPr lang="en-US" sz="2400" dirty="0">
                <a:effectLst/>
              </a:rPr>
              <a:t> The former account I made, O </a:t>
            </a:r>
            <a:r>
              <a:rPr lang="en-US" sz="2400" dirty="0" err="1">
                <a:effectLst/>
              </a:rPr>
              <a:t>Theophilus</a:t>
            </a:r>
            <a:r>
              <a:rPr lang="en-US" sz="2400" dirty="0">
                <a:effectLst/>
              </a:rPr>
              <a:t>, of all that Jesus began both to do and teach, </a:t>
            </a:r>
            <a:r>
              <a:rPr lang="en-US" sz="2400" baseline="30000" dirty="0">
                <a:effectLst/>
              </a:rPr>
              <a:t>2</a:t>
            </a:r>
            <a:r>
              <a:rPr lang="en-US" sz="2400" dirty="0">
                <a:effectLst/>
              </a:rPr>
              <a:t> until the day in which He was taken up, after He through the Holy Spirit had given commandments to the </a:t>
            </a:r>
            <a:r>
              <a:rPr lang="en-US" sz="2400" dirty="0">
                <a:solidFill>
                  <a:srgbClr val="FFFF00"/>
                </a:solidFill>
                <a:effectLst/>
              </a:rPr>
              <a:t>apostles</a:t>
            </a:r>
            <a:r>
              <a:rPr lang="en-US" sz="2400" dirty="0">
                <a:effectLst/>
              </a:rPr>
              <a:t> whom He had chosen, </a:t>
            </a:r>
            <a:r>
              <a:rPr lang="en-US" sz="2400" baseline="30000" dirty="0">
                <a:effectLst/>
              </a:rPr>
              <a:t>3</a:t>
            </a:r>
            <a:r>
              <a:rPr lang="en-US" sz="2400" dirty="0">
                <a:effectLst/>
              </a:rPr>
              <a:t> to whom He also presented Himself alive after His suffering by many infallible proofs, being seen by </a:t>
            </a:r>
            <a:r>
              <a:rPr lang="en-US" sz="2400" dirty="0">
                <a:solidFill>
                  <a:srgbClr val="FFFF00"/>
                </a:solidFill>
                <a:effectLst/>
              </a:rPr>
              <a:t>them</a:t>
            </a:r>
            <a:r>
              <a:rPr lang="en-US" sz="2400" dirty="0">
                <a:effectLst/>
              </a:rPr>
              <a:t> during forty days and speaking of the things pertaining to the kingdom of God.</a:t>
            </a:r>
          </a:p>
          <a:p>
            <a:endParaRPr lang="en-US" dirty="0">
              <a:effectLst/>
            </a:endParaRPr>
          </a:p>
        </p:txBody>
      </p:sp>
    </p:spTree>
    <p:extLst>
      <p:ext uri="{BB962C8B-B14F-4D97-AF65-F5344CB8AC3E}">
        <p14:creationId xmlns:p14="http://schemas.microsoft.com/office/powerpoint/2010/main" val="1939364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Acts 8:22-23</a:t>
            </a:r>
            <a:endParaRPr lang="en-US" sz="2800" dirty="0">
              <a:solidFill>
                <a:srgbClr val="F6C16A"/>
              </a:solidFill>
              <a:effectLst/>
            </a:endParaRPr>
          </a:p>
          <a:p>
            <a:pPr marL="349250" lvl="1" indent="0">
              <a:buNone/>
            </a:pPr>
            <a:r>
              <a:rPr lang="en-US" sz="2400" baseline="30000" dirty="0">
                <a:effectLst/>
              </a:rPr>
              <a:t>22</a:t>
            </a:r>
            <a:r>
              <a:rPr lang="en-US" sz="2400" dirty="0">
                <a:effectLst/>
              </a:rPr>
              <a:t> Repent therefore of this your wickedness, and pray God if perhaps the thought of your heart may be forgiven you. </a:t>
            </a:r>
            <a:r>
              <a:rPr lang="en-US" sz="2400" baseline="30000" dirty="0">
                <a:effectLst/>
              </a:rPr>
              <a:t>23</a:t>
            </a:r>
            <a:r>
              <a:rPr lang="en-US" sz="2400" dirty="0">
                <a:effectLst/>
              </a:rPr>
              <a:t> For I see that you are poisoned by bitterness and bound by iniquity.”</a:t>
            </a:r>
          </a:p>
          <a:p>
            <a:pPr marL="0" indent="0">
              <a:buNone/>
            </a:pPr>
            <a:r>
              <a:rPr lang="en-US" sz="2800" b="1" u="sng" dirty="0">
                <a:solidFill>
                  <a:srgbClr val="F6C16A"/>
                </a:solidFill>
                <a:effectLst/>
              </a:rPr>
              <a:t>Acts 8:12-13</a:t>
            </a:r>
            <a:endParaRPr lang="en-US" sz="2800" dirty="0">
              <a:solidFill>
                <a:srgbClr val="F6C16A"/>
              </a:solidFill>
              <a:effectLst/>
            </a:endParaRPr>
          </a:p>
          <a:p>
            <a:pPr marL="349250" lvl="1" indent="0">
              <a:buNone/>
            </a:pPr>
            <a:r>
              <a:rPr lang="en-US" sz="2400" baseline="30000" dirty="0">
                <a:effectLst/>
              </a:rPr>
              <a:t>12</a:t>
            </a:r>
            <a:r>
              <a:rPr lang="en-US" sz="2400" dirty="0">
                <a:effectLst/>
              </a:rPr>
              <a:t> But when they believed Philip as he preached the things concerning the kingdom of God and the name of Jesus Christ, both men and women were baptized. </a:t>
            </a:r>
            <a:r>
              <a:rPr lang="en-US" sz="2400" baseline="30000" dirty="0">
                <a:effectLst/>
              </a:rPr>
              <a:t>13</a:t>
            </a:r>
            <a:r>
              <a:rPr lang="en-US" sz="2400" dirty="0">
                <a:effectLst/>
              </a:rPr>
              <a:t> Then Simon himself also believed; and when he was baptized he continued with Philip, and was amazed, seeing the miracles and signs which were done.</a:t>
            </a:r>
          </a:p>
          <a:p>
            <a:endParaRPr lang="en-US" dirty="0">
              <a:effectLst/>
            </a:endParaRPr>
          </a:p>
        </p:txBody>
      </p:sp>
    </p:spTree>
    <p:extLst>
      <p:ext uri="{BB962C8B-B14F-4D97-AF65-F5344CB8AC3E}">
        <p14:creationId xmlns:p14="http://schemas.microsoft.com/office/powerpoint/2010/main" val="1939364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a:buFont typeface="Wingdings" charset="2"/>
              <a:buChar char="ü"/>
            </a:pPr>
            <a:r>
              <a:rPr lang="en-US" sz="2800" b="1" u="sng" dirty="0" smtClean="0">
                <a:solidFill>
                  <a:srgbClr val="F6C16A"/>
                </a:solidFill>
                <a:effectLst/>
              </a:rPr>
              <a:t>COMMIT yourself to studying the Bible</a:t>
            </a:r>
          </a:p>
        </p:txBody>
      </p:sp>
    </p:spTree>
    <p:extLst>
      <p:ext uri="{BB962C8B-B14F-4D97-AF65-F5344CB8AC3E}">
        <p14:creationId xmlns:p14="http://schemas.microsoft.com/office/powerpoint/2010/main" val="26705951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1 John 1:9</a:t>
            </a:r>
            <a:endParaRPr lang="en-US" sz="2800" dirty="0">
              <a:solidFill>
                <a:srgbClr val="F6C16A"/>
              </a:solidFill>
              <a:effectLst/>
            </a:endParaRPr>
          </a:p>
          <a:p>
            <a:pPr marL="349250" lvl="1" indent="0">
              <a:buNone/>
            </a:pPr>
            <a:r>
              <a:rPr lang="en-US" sz="2400" baseline="30000" dirty="0">
                <a:effectLst/>
              </a:rPr>
              <a:t>9</a:t>
            </a:r>
            <a:r>
              <a:rPr lang="en-US" sz="2400" dirty="0">
                <a:effectLst/>
              </a:rPr>
              <a:t> If we confess our sins, He is faithful and just to forgive us our sins and to cleanse us from all unrighteousness</a:t>
            </a:r>
            <a:r>
              <a:rPr lang="en-US" sz="2400" dirty="0" smtClean="0">
                <a:effectLst/>
              </a:rPr>
              <a:t>.”</a:t>
            </a:r>
            <a:endParaRPr lang="en-US" sz="2800" b="1" u="sng" dirty="0" smtClean="0">
              <a:solidFill>
                <a:srgbClr val="F6C16A"/>
              </a:solidFill>
              <a:effectLst/>
            </a:endParaRPr>
          </a:p>
          <a:p>
            <a:pPr marL="0" indent="0">
              <a:buNone/>
            </a:pPr>
            <a:r>
              <a:rPr lang="en-US" sz="2800" b="1" u="sng" dirty="0" smtClean="0">
                <a:solidFill>
                  <a:srgbClr val="F6C16A"/>
                </a:solidFill>
                <a:effectLst/>
              </a:rPr>
              <a:t>1 </a:t>
            </a:r>
            <a:r>
              <a:rPr lang="en-US" sz="2800" b="1" u="sng" dirty="0">
                <a:solidFill>
                  <a:srgbClr val="F6C16A"/>
                </a:solidFill>
                <a:effectLst/>
              </a:rPr>
              <a:t>John 1:7-8</a:t>
            </a:r>
            <a:endParaRPr lang="en-US" sz="2800" dirty="0">
              <a:solidFill>
                <a:srgbClr val="F6C16A"/>
              </a:solidFill>
              <a:effectLst/>
            </a:endParaRPr>
          </a:p>
          <a:p>
            <a:pPr marL="349250" lvl="1" indent="0">
              <a:buNone/>
            </a:pPr>
            <a:r>
              <a:rPr lang="en-US" sz="2400" baseline="30000" dirty="0" smtClean="0">
                <a:effectLst/>
              </a:rPr>
              <a:t>7</a:t>
            </a:r>
            <a:r>
              <a:rPr lang="en-US" sz="2400" dirty="0" smtClean="0">
                <a:effectLst/>
              </a:rPr>
              <a:t> </a:t>
            </a:r>
            <a:r>
              <a:rPr lang="en-US" sz="2400" dirty="0">
                <a:effectLst/>
              </a:rPr>
              <a:t>But if we walk in the light as He is in the light, we have fellowship with one another, and the blood of Jesus Christ His Son cleanses us from all sin. </a:t>
            </a:r>
            <a:r>
              <a:rPr lang="en-US" sz="2400" baseline="30000" dirty="0">
                <a:effectLst/>
              </a:rPr>
              <a:t>8</a:t>
            </a:r>
            <a:r>
              <a:rPr lang="en-US" sz="2400" dirty="0">
                <a:effectLst/>
              </a:rPr>
              <a:t> If we say that we have no sin, we deceive ourselves, and the truth is not in us. </a:t>
            </a:r>
          </a:p>
        </p:txBody>
      </p:sp>
    </p:spTree>
    <p:extLst>
      <p:ext uri="{BB962C8B-B14F-4D97-AF65-F5344CB8AC3E}">
        <p14:creationId xmlns:p14="http://schemas.microsoft.com/office/powerpoint/2010/main" val="840875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Ephesians 2:8</a:t>
            </a:r>
            <a:endParaRPr lang="en-US" sz="2800" dirty="0">
              <a:solidFill>
                <a:srgbClr val="F6C16A"/>
              </a:solidFill>
              <a:effectLst/>
            </a:endParaRPr>
          </a:p>
          <a:p>
            <a:pPr marL="349250" lvl="1" indent="0">
              <a:buNone/>
            </a:pPr>
            <a:r>
              <a:rPr lang="en-US" sz="2400" baseline="30000" dirty="0">
                <a:effectLst/>
              </a:rPr>
              <a:t>8</a:t>
            </a:r>
            <a:r>
              <a:rPr lang="en-US" sz="2400" dirty="0">
                <a:effectLst/>
              </a:rPr>
              <a:t> For by grace you have been saved through faith, and that not of yourselves; it is the gift of God,</a:t>
            </a:r>
            <a:r>
              <a:rPr lang="en-US" sz="2800" dirty="0">
                <a:effectLst/>
              </a:rPr>
              <a:t>	</a:t>
            </a:r>
            <a:endParaRPr lang="en-US" sz="2800" b="1" u="sng" dirty="0" smtClean="0">
              <a:solidFill>
                <a:srgbClr val="F6C16A"/>
              </a:solidFill>
              <a:effectLst/>
            </a:endParaRPr>
          </a:p>
          <a:p>
            <a:pPr marL="0" indent="0">
              <a:buNone/>
            </a:pPr>
            <a:r>
              <a:rPr lang="en-US" sz="2800" b="1" u="sng" dirty="0" smtClean="0">
                <a:solidFill>
                  <a:srgbClr val="F6C16A"/>
                </a:solidFill>
                <a:effectLst/>
              </a:rPr>
              <a:t>Jas</a:t>
            </a:r>
            <a:r>
              <a:rPr lang="en-US" sz="2800" b="1" u="sng" dirty="0">
                <a:solidFill>
                  <a:srgbClr val="F6C16A"/>
                </a:solidFill>
                <a:effectLst/>
              </a:rPr>
              <a:t>. 2:17-20</a:t>
            </a:r>
            <a:endParaRPr lang="en-US" sz="2800" dirty="0">
              <a:solidFill>
                <a:srgbClr val="F6C16A"/>
              </a:solidFill>
              <a:effectLst/>
            </a:endParaRPr>
          </a:p>
          <a:p>
            <a:pPr marL="349250" lvl="1" indent="0">
              <a:buNone/>
            </a:pPr>
            <a:r>
              <a:rPr lang="en-US" sz="2400" baseline="30000" dirty="0" smtClean="0">
                <a:effectLst/>
              </a:rPr>
              <a:t>17</a:t>
            </a:r>
            <a:r>
              <a:rPr lang="en-US" sz="2400" dirty="0" smtClean="0">
                <a:effectLst/>
              </a:rPr>
              <a:t> </a:t>
            </a:r>
            <a:r>
              <a:rPr lang="en-US" sz="2400" dirty="0">
                <a:effectLst/>
              </a:rPr>
              <a:t>Thus also faith by itself, if it does not have works, is dead. </a:t>
            </a:r>
            <a:r>
              <a:rPr lang="en-US" sz="2400" baseline="30000" dirty="0">
                <a:effectLst/>
              </a:rPr>
              <a:t>18</a:t>
            </a:r>
            <a:r>
              <a:rPr lang="en-US" sz="2400" dirty="0">
                <a:effectLst/>
              </a:rPr>
              <a:t> But someone will say, “You have faith, and I have works.” Show me your faith without your works, and I will show you my faith by my works. </a:t>
            </a:r>
            <a:r>
              <a:rPr lang="en-US" sz="2400" baseline="30000" dirty="0">
                <a:effectLst/>
              </a:rPr>
              <a:t>19</a:t>
            </a:r>
            <a:r>
              <a:rPr lang="en-US" sz="2400" dirty="0">
                <a:effectLst/>
              </a:rPr>
              <a:t> You believe that there is one God. You do well. Even the demons believe—and tremble! </a:t>
            </a:r>
            <a:r>
              <a:rPr lang="en-US" sz="2400" baseline="30000" dirty="0">
                <a:effectLst/>
              </a:rPr>
              <a:t>20</a:t>
            </a:r>
            <a:r>
              <a:rPr lang="en-US" sz="2400" dirty="0">
                <a:effectLst/>
              </a:rPr>
              <a:t> But do you want to know, O foolish man, that faith without works is dead</a:t>
            </a:r>
            <a:r>
              <a:rPr lang="en-US" sz="2400" dirty="0" smtClean="0">
                <a:effectLst/>
              </a:rPr>
              <a:t>?</a:t>
            </a:r>
            <a:endParaRPr lang="en-US" sz="2400" dirty="0">
              <a:effectLst/>
            </a:endParaRPr>
          </a:p>
          <a:p>
            <a:endParaRPr lang="en-US" dirty="0">
              <a:effectLst/>
            </a:endParaRPr>
          </a:p>
        </p:txBody>
      </p:sp>
    </p:spTree>
    <p:extLst>
      <p:ext uri="{BB962C8B-B14F-4D97-AF65-F5344CB8AC3E}">
        <p14:creationId xmlns:p14="http://schemas.microsoft.com/office/powerpoint/2010/main" val="840875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2 Tim. 2:7</a:t>
            </a:r>
            <a:endParaRPr lang="en-US" sz="2800" dirty="0">
              <a:solidFill>
                <a:srgbClr val="F6C16A"/>
              </a:solidFill>
              <a:effectLst/>
            </a:endParaRPr>
          </a:p>
          <a:p>
            <a:pPr marL="349250" lvl="1" indent="0">
              <a:buNone/>
            </a:pPr>
            <a:r>
              <a:rPr lang="en-US" sz="2400" baseline="30000" dirty="0">
                <a:effectLst/>
              </a:rPr>
              <a:t>7</a:t>
            </a:r>
            <a:r>
              <a:rPr lang="en-US" sz="2400" dirty="0">
                <a:effectLst/>
              </a:rPr>
              <a:t> Consider what I say, and may the Lord give you understanding in all things</a:t>
            </a:r>
            <a:r>
              <a:rPr lang="en-US" sz="2400" dirty="0" smtClean="0">
                <a:effectLst/>
              </a:rPr>
              <a:t>.</a:t>
            </a:r>
            <a:endParaRPr lang="en-US" sz="2800" b="1" u="sng" dirty="0" smtClean="0">
              <a:solidFill>
                <a:srgbClr val="F6C16A"/>
              </a:solidFill>
              <a:effectLst/>
            </a:endParaRPr>
          </a:p>
          <a:p>
            <a:pPr marL="0" indent="0">
              <a:buNone/>
            </a:pPr>
            <a:r>
              <a:rPr lang="en-US" sz="2800" b="1" u="sng" dirty="0" smtClean="0">
                <a:solidFill>
                  <a:srgbClr val="F6C16A"/>
                </a:solidFill>
                <a:effectLst/>
              </a:rPr>
              <a:t>Hos</a:t>
            </a:r>
            <a:r>
              <a:rPr lang="en-US" sz="2800" b="1" u="sng" dirty="0">
                <a:solidFill>
                  <a:srgbClr val="F6C16A"/>
                </a:solidFill>
                <a:effectLst/>
              </a:rPr>
              <a:t>. 4:6</a:t>
            </a:r>
            <a:endParaRPr lang="en-US" sz="2800" dirty="0">
              <a:solidFill>
                <a:srgbClr val="F6C16A"/>
              </a:solidFill>
              <a:effectLst/>
            </a:endParaRPr>
          </a:p>
          <a:p>
            <a:pPr marL="349250" lvl="1" indent="0">
              <a:buNone/>
            </a:pPr>
            <a:r>
              <a:rPr lang="en-US" sz="2400" baseline="30000" dirty="0" smtClean="0">
                <a:effectLst/>
              </a:rPr>
              <a:t>6</a:t>
            </a:r>
            <a:r>
              <a:rPr lang="en-US" sz="2400" dirty="0" smtClean="0">
                <a:effectLst/>
              </a:rPr>
              <a:t> </a:t>
            </a:r>
            <a:r>
              <a:rPr lang="en-US" sz="2400" dirty="0">
                <a:effectLst/>
              </a:rPr>
              <a:t>My people are destroyed for lack of knowledge.</a:t>
            </a:r>
          </a:p>
          <a:p>
            <a:pPr marL="349250" lvl="1" indent="0">
              <a:buNone/>
            </a:pPr>
            <a:r>
              <a:rPr lang="en-US" sz="2400" dirty="0">
                <a:effectLst/>
              </a:rPr>
              <a:t>Because you have rejected knowledge,</a:t>
            </a:r>
          </a:p>
          <a:p>
            <a:pPr marL="349250" lvl="1" indent="0">
              <a:buNone/>
            </a:pPr>
            <a:r>
              <a:rPr lang="en-US" sz="2400" dirty="0">
                <a:effectLst/>
              </a:rPr>
              <a:t>I also will reject you from being priest for Me;</a:t>
            </a:r>
          </a:p>
          <a:p>
            <a:pPr marL="349250" lvl="1" indent="0">
              <a:buNone/>
            </a:pPr>
            <a:r>
              <a:rPr lang="en-US" sz="2400" dirty="0">
                <a:effectLst/>
              </a:rPr>
              <a:t>Because you have forgotten the law of your God,</a:t>
            </a:r>
          </a:p>
          <a:p>
            <a:pPr marL="349250" lvl="1" indent="0">
              <a:buNone/>
            </a:pPr>
            <a:r>
              <a:rPr lang="en-US" sz="2400" dirty="0">
                <a:effectLst/>
              </a:rPr>
              <a:t>I also will forget your children."</a:t>
            </a:r>
          </a:p>
          <a:p>
            <a:pPr marL="0" indent="0">
              <a:buNone/>
            </a:pPr>
            <a:r>
              <a:rPr lang="en-US" sz="2800" b="1" u="sng" dirty="0">
                <a:solidFill>
                  <a:srgbClr val="F6C16A"/>
                </a:solidFill>
                <a:effectLst/>
              </a:rPr>
              <a:t>John 8:31-32</a:t>
            </a:r>
            <a:endParaRPr lang="en-US" sz="2800" dirty="0">
              <a:solidFill>
                <a:srgbClr val="F6C16A"/>
              </a:solidFill>
              <a:effectLst/>
            </a:endParaRPr>
          </a:p>
          <a:p>
            <a:pPr marL="349250" lvl="1" indent="0">
              <a:buNone/>
            </a:pPr>
            <a:r>
              <a:rPr lang="en-US" sz="2400" baseline="30000" dirty="0">
                <a:effectLst/>
              </a:rPr>
              <a:t>31</a:t>
            </a:r>
            <a:r>
              <a:rPr lang="en-US" sz="2400" dirty="0">
                <a:effectLst/>
              </a:rPr>
              <a:t> Then Jesus said to those Jews who believed Him, “If you abide in My word, you are My disciples indeed. </a:t>
            </a:r>
            <a:r>
              <a:rPr lang="en-US" sz="2400" baseline="30000" dirty="0">
                <a:effectLst/>
              </a:rPr>
              <a:t>32</a:t>
            </a:r>
            <a:r>
              <a:rPr lang="en-US" sz="2400" dirty="0">
                <a:effectLst/>
              </a:rPr>
              <a:t> And you shall know the truth, and the truth shall make you free.</a:t>
            </a:r>
            <a:r>
              <a:rPr lang="en-US" sz="2400" dirty="0" smtClean="0">
                <a:effectLst/>
              </a:rPr>
              <a:t>”</a:t>
            </a:r>
            <a:endParaRPr lang="en-US" sz="2400" dirty="0">
              <a:effectLst/>
            </a:endParaRPr>
          </a:p>
        </p:txBody>
      </p:sp>
    </p:spTree>
    <p:extLst>
      <p:ext uri="{BB962C8B-B14F-4D97-AF65-F5344CB8AC3E}">
        <p14:creationId xmlns:p14="http://schemas.microsoft.com/office/powerpoint/2010/main" val="840875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blinds(horizontal)">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smtClean="0">
                <a:solidFill>
                  <a:srgbClr val="F6C16A"/>
                </a:solidFill>
                <a:effectLst/>
              </a:rPr>
              <a:t>Psalm 119:124-128</a:t>
            </a:r>
            <a:endParaRPr lang="en-US" sz="2800" u="sng" dirty="0" smtClean="0">
              <a:solidFill>
                <a:srgbClr val="F6C16A"/>
              </a:solidFill>
              <a:effectLst/>
            </a:endParaRPr>
          </a:p>
          <a:p>
            <a:pPr marL="349250" lvl="1" indent="0">
              <a:buNone/>
            </a:pPr>
            <a:r>
              <a:rPr lang="en-US" sz="2400" baseline="30000" dirty="0" smtClean="0">
                <a:effectLst/>
              </a:rPr>
              <a:t>124</a:t>
            </a:r>
            <a:r>
              <a:rPr lang="en-US" sz="2400" dirty="0" smtClean="0">
                <a:effectLst/>
              </a:rPr>
              <a:t> </a:t>
            </a:r>
            <a:r>
              <a:rPr lang="en-US" sz="2400" dirty="0">
                <a:effectLst/>
              </a:rPr>
              <a:t>Deal with Your servant according to Your mercy,</a:t>
            </a:r>
          </a:p>
          <a:p>
            <a:pPr marL="349250" lvl="1" indent="0">
              <a:buNone/>
            </a:pPr>
            <a:r>
              <a:rPr lang="en-US" sz="2400" dirty="0">
                <a:effectLst/>
              </a:rPr>
              <a:t>And teach me Your statutes.</a:t>
            </a:r>
          </a:p>
          <a:p>
            <a:pPr marL="349250" lvl="1" indent="0">
              <a:buNone/>
            </a:pPr>
            <a:r>
              <a:rPr lang="en-US" sz="2400" baseline="30000" dirty="0">
                <a:effectLst/>
              </a:rPr>
              <a:t>125</a:t>
            </a:r>
            <a:r>
              <a:rPr lang="en-US" sz="2400" dirty="0">
                <a:effectLst/>
              </a:rPr>
              <a:t> I am Your servant;</a:t>
            </a:r>
          </a:p>
          <a:p>
            <a:pPr marL="349250" lvl="1" indent="0">
              <a:buNone/>
            </a:pPr>
            <a:r>
              <a:rPr lang="en-US" sz="2400" dirty="0">
                <a:effectLst/>
              </a:rPr>
              <a:t>Give me understanding,</a:t>
            </a:r>
          </a:p>
          <a:p>
            <a:pPr marL="349250" lvl="1" indent="0">
              <a:buNone/>
            </a:pPr>
            <a:r>
              <a:rPr lang="en-US" sz="2400" dirty="0">
                <a:effectLst/>
              </a:rPr>
              <a:t>That I may know Your testimonies.</a:t>
            </a:r>
          </a:p>
          <a:p>
            <a:pPr marL="349250" lvl="1" indent="0">
              <a:buNone/>
            </a:pPr>
            <a:r>
              <a:rPr lang="en-US" sz="2400" baseline="30000" dirty="0">
                <a:effectLst/>
              </a:rPr>
              <a:t>126</a:t>
            </a:r>
            <a:r>
              <a:rPr lang="en-US" sz="2400" dirty="0">
                <a:effectLst/>
              </a:rPr>
              <a:t> It is time for You to act, O Lord,</a:t>
            </a:r>
          </a:p>
          <a:p>
            <a:pPr marL="349250" lvl="1" indent="0">
              <a:buNone/>
            </a:pPr>
            <a:r>
              <a:rPr lang="en-US" sz="2400" dirty="0">
                <a:effectLst/>
              </a:rPr>
              <a:t>For they have regarded Your law as void.</a:t>
            </a:r>
          </a:p>
          <a:p>
            <a:pPr marL="349250" lvl="1" indent="0">
              <a:buNone/>
            </a:pPr>
            <a:r>
              <a:rPr lang="en-US" sz="2400" baseline="30000" dirty="0">
                <a:effectLst/>
              </a:rPr>
              <a:t>127</a:t>
            </a:r>
            <a:r>
              <a:rPr lang="en-US" sz="2400" dirty="0">
                <a:effectLst/>
              </a:rPr>
              <a:t> Therefore I love Your commandments</a:t>
            </a:r>
          </a:p>
          <a:p>
            <a:pPr marL="349250" lvl="1" indent="0">
              <a:buNone/>
            </a:pPr>
            <a:r>
              <a:rPr lang="en-US" sz="2400" dirty="0">
                <a:effectLst/>
              </a:rPr>
              <a:t>More than gold, yes, than fine gold!</a:t>
            </a:r>
          </a:p>
          <a:p>
            <a:pPr marL="349250" lvl="1" indent="0">
              <a:buNone/>
            </a:pPr>
            <a:r>
              <a:rPr lang="en-US" sz="2400" baseline="30000" dirty="0">
                <a:effectLst/>
              </a:rPr>
              <a:t>128</a:t>
            </a:r>
            <a:r>
              <a:rPr lang="en-US" sz="2400" dirty="0">
                <a:effectLst/>
              </a:rPr>
              <a:t> Therefore all Your precepts concerning all things</a:t>
            </a:r>
          </a:p>
          <a:p>
            <a:pPr marL="349250" lvl="1" indent="0">
              <a:buNone/>
            </a:pPr>
            <a:r>
              <a:rPr lang="en-US" sz="2400" dirty="0">
                <a:effectLst/>
              </a:rPr>
              <a:t>I consider to be right;</a:t>
            </a:r>
          </a:p>
          <a:p>
            <a:pPr marL="349250" lvl="1" indent="0">
              <a:buNone/>
            </a:pPr>
            <a:r>
              <a:rPr lang="en-US" sz="2400" dirty="0">
                <a:effectLst/>
              </a:rPr>
              <a:t>I hate every false way</a:t>
            </a:r>
            <a:r>
              <a:rPr lang="en-US" sz="2400" dirty="0" smtClean="0">
                <a:effectLst/>
              </a:rPr>
              <a:t>.</a:t>
            </a:r>
          </a:p>
        </p:txBody>
      </p:sp>
    </p:spTree>
    <p:extLst>
      <p:ext uri="{BB962C8B-B14F-4D97-AF65-F5344CB8AC3E}">
        <p14:creationId xmlns:p14="http://schemas.microsoft.com/office/powerpoint/2010/main" val="19440990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2 Tim. 3:16</a:t>
            </a:r>
            <a:endParaRPr lang="en-US" sz="2800" dirty="0">
              <a:solidFill>
                <a:srgbClr val="F6C16A"/>
              </a:solidFill>
              <a:effectLst/>
            </a:endParaRPr>
          </a:p>
          <a:p>
            <a:pPr marL="349250" lvl="1" indent="0">
              <a:buNone/>
            </a:pPr>
            <a:r>
              <a:rPr lang="en-US" sz="2400" baseline="30000" dirty="0">
                <a:effectLst/>
              </a:rPr>
              <a:t>16</a:t>
            </a:r>
            <a:r>
              <a:rPr lang="en-US" sz="2400" dirty="0">
                <a:effectLst/>
              </a:rPr>
              <a:t> All Scripture is given by inspiration of God, and is profitable for doctrine, for reproof, for correction, for instruction in righteousness</a:t>
            </a:r>
            <a:r>
              <a:rPr lang="en-US" sz="2400" dirty="0" smtClean="0">
                <a:effectLst/>
              </a:rPr>
              <a:t>,</a:t>
            </a:r>
            <a:endParaRPr lang="en-US" sz="2400" dirty="0">
              <a:effectLst/>
            </a:endParaRPr>
          </a:p>
          <a:p>
            <a:pPr marL="0" indent="0">
              <a:buNone/>
            </a:pPr>
            <a:r>
              <a:rPr lang="en-US" sz="2800" b="1" u="sng" dirty="0">
                <a:solidFill>
                  <a:srgbClr val="F6C16A"/>
                </a:solidFill>
                <a:effectLst/>
              </a:rPr>
              <a:t>2 Tim. 2:15</a:t>
            </a:r>
            <a:endParaRPr lang="en-US" sz="2800" dirty="0">
              <a:solidFill>
                <a:srgbClr val="F6C16A"/>
              </a:solidFill>
              <a:effectLst/>
            </a:endParaRPr>
          </a:p>
          <a:p>
            <a:pPr marL="349250" lvl="1" indent="0">
              <a:buNone/>
            </a:pPr>
            <a:r>
              <a:rPr lang="en-US" sz="2400" baseline="30000" dirty="0">
                <a:effectLst/>
              </a:rPr>
              <a:t>15</a:t>
            </a:r>
            <a:r>
              <a:rPr lang="en-US" sz="2400" dirty="0">
                <a:effectLst/>
              </a:rPr>
              <a:t> Be diligent to present yourself approved to God, a worker who does not need to be ashamed, rightly dividing the word of truth</a:t>
            </a:r>
            <a:r>
              <a:rPr lang="en-US" sz="2400" dirty="0" smtClean="0">
                <a:effectLst/>
              </a:rPr>
              <a:t>.</a:t>
            </a:r>
            <a:endParaRPr lang="en-US" sz="2400" dirty="0">
              <a:effectLst/>
            </a:endParaRPr>
          </a:p>
        </p:txBody>
      </p:sp>
    </p:spTree>
    <p:extLst>
      <p:ext uri="{BB962C8B-B14F-4D97-AF65-F5344CB8AC3E}">
        <p14:creationId xmlns:p14="http://schemas.microsoft.com/office/powerpoint/2010/main" val="1839344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1 Tim. 4:12-16</a:t>
            </a:r>
            <a:endParaRPr lang="en-US" sz="2800" dirty="0">
              <a:solidFill>
                <a:srgbClr val="F6C16A"/>
              </a:solidFill>
              <a:effectLst/>
            </a:endParaRPr>
          </a:p>
          <a:p>
            <a:pPr marL="349250" lvl="1" indent="0">
              <a:buNone/>
            </a:pPr>
            <a:r>
              <a:rPr lang="en-US" sz="2400" baseline="30000" dirty="0">
                <a:effectLst/>
              </a:rPr>
              <a:t>12</a:t>
            </a:r>
            <a:r>
              <a:rPr lang="en-US" sz="2400" dirty="0">
                <a:effectLst/>
              </a:rPr>
              <a:t> Let no one despise your youth, but be an example to the believers in word, in conduct, in love, in spirit, in faith, in purity. </a:t>
            </a:r>
            <a:r>
              <a:rPr lang="en-US" sz="2400" baseline="30000" dirty="0">
                <a:effectLst/>
              </a:rPr>
              <a:t>13</a:t>
            </a:r>
            <a:r>
              <a:rPr lang="en-US" sz="2400" dirty="0">
                <a:effectLst/>
              </a:rPr>
              <a:t> Till I come, give attention to reading, to exhortation, to doctrine. </a:t>
            </a:r>
            <a:r>
              <a:rPr lang="en-US" sz="2400" baseline="30000" dirty="0">
                <a:effectLst/>
              </a:rPr>
              <a:t>14</a:t>
            </a:r>
            <a:r>
              <a:rPr lang="en-US" sz="2400" dirty="0">
                <a:effectLst/>
              </a:rPr>
              <a:t> Do not neglect the gift that is in you, which was given to you by prophecy with the laying on of the hands of the eldership. </a:t>
            </a:r>
            <a:r>
              <a:rPr lang="en-US" sz="2400" baseline="30000" dirty="0">
                <a:effectLst/>
              </a:rPr>
              <a:t>15</a:t>
            </a:r>
            <a:r>
              <a:rPr lang="en-US" sz="2400" dirty="0">
                <a:effectLst/>
              </a:rPr>
              <a:t> Meditate on these things; give yourself entirely to them, that your progress may be evident to all. </a:t>
            </a:r>
            <a:r>
              <a:rPr lang="en-US" sz="2400" baseline="30000" dirty="0">
                <a:effectLst/>
              </a:rPr>
              <a:t>16</a:t>
            </a:r>
            <a:r>
              <a:rPr lang="en-US" sz="2400" dirty="0">
                <a:effectLst/>
              </a:rPr>
              <a:t> Take heed to yourself and to the doctrine. Continue in them, for in doing this you will save both yourself and those who hear you.</a:t>
            </a:r>
          </a:p>
          <a:p>
            <a:pPr marL="0" indent="0">
              <a:buNone/>
            </a:pPr>
            <a:r>
              <a:rPr lang="en-US" sz="2800" b="1" u="sng" dirty="0">
                <a:solidFill>
                  <a:srgbClr val="F6C16A"/>
                </a:solidFill>
                <a:effectLst/>
              </a:rPr>
              <a:t>2 Tim. 2:2</a:t>
            </a:r>
            <a:endParaRPr lang="en-US" sz="2800" dirty="0">
              <a:solidFill>
                <a:srgbClr val="F6C16A"/>
              </a:solidFill>
              <a:effectLst/>
            </a:endParaRPr>
          </a:p>
          <a:p>
            <a:pPr marL="349250" lvl="1" indent="0">
              <a:buNone/>
            </a:pPr>
            <a:r>
              <a:rPr lang="en-US" sz="2400" baseline="30000" dirty="0">
                <a:effectLst/>
              </a:rPr>
              <a:t>2</a:t>
            </a:r>
            <a:r>
              <a:rPr lang="en-US" sz="2400" dirty="0">
                <a:effectLst/>
              </a:rPr>
              <a:t> And the things that you have heard from me among many witnesses, commit these to faithful men who will be able to teach others also</a:t>
            </a:r>
            <a:r>
              <a:rPr lang="en-US" sz="2400" dirty="0" smtClean="0">
                <a:effectLst/>
              </a:rPr>
              <a:t>.</a:t>
            </a:r>
            <a:endParaRPr lang="en-US" sz="2400" dirty="0">
              <a:effectLst/>
            </a:endParaRPr>
          </a:p>
        </p:txBody>
      </p:sp>
    </p:spTree>
    <p:extLst>
      <p:ext uri="{BB962C8B-B14F-4D97-AF65-F5344CB8AC3E}">
        <p14:creationId xmlns:p14="http://schemas.microsoft.com/office/powerpoint/2010/main" val="19393643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Acts 17:11-12</a:t>
            </a:r>
            <a:endParaRPr lang="en-US" sz="2800" dirty="0">
              <a:solidFill>
                <a:srgbClr val="F6C16A"/>
              </a:solidFill>
              <a:effectLst/>
            </a:endParaRPr>
          </a:p>
          <a:p>
            <a:pPr marL="349250" lvl="1" indent="0">
              <a:buNone/>
            </a:pPr>
            <a:r>
              <a:rPr lang="en-US" sz="2400" baseline="30000" dirty="0">
                <a:effectLst/>
              </a:rPr>
              <a:t>11</a:t>
            </a:r>
            <a:r>
              <a:rPr lang="en-US" sz="2400" dirty="0">
                <a:effectLst/>
              </a:rPr>
              <a:t> These were more fair-minded than those in Thessalonica, in that they received the word with all readiness, and searched the Scriptures daily to find out whether these things were so. </a:t>
            </a:r>
            <a:r>
              <a:rPr lang="en-US" sz="2400" baseline="30000" dirty="0">
                <a:effectLst/>
              </a:rPr>
              <a:t>12</a:t>
            </a:r>
            <a:r>
              <a:rPr lang="en-US" sz="2400" dirty="0">
                <a:effectLst/>
              </a:rPr>
              <a:t> Therefore many of them believed, and also not a few of the Greeks, prominent women as well as men.</a:t>
            </a:r>
          </a:p>
          <a:p>
            <a:pPr marL="0" indent="0">
              <a:buNone/>
            </a:pPr>
            <a:r>
              <a:rPr lang="en-US" sz="2800" b="1" u="sng" dirty="0">
                <a:solidFill>
                  <a:srgbClr val="F6C16A"/>
                </a:solidFill>
                <a:effectLst/>
              </a:rPr>
              <a:t>1 Thess. 2:13</a:t>
            </a:r>
            <a:endParaRPr lang="en-US" sz="2800" dirty="0">
              <a:solidFill>
                <a:srgbClr val="F6C16A"/>
              </a:solidFill>
              <a:effectLst/>
            </a:endParaRPr>
          </a:p>
          <a:p>
            <a:pPr marL="349250" lvl="1" indent="0">
              <a:buNone/>
            </a:pPr>
            <a:r>
              <a:rPr lang="en-US" sz="2400" baseline="30000" dirty="0">
                <a:effectLst/>
              </a:rPr>
              <a:t>13</a:t>
            </a:r>
            <a:r>
              <a:rPr lang="en-US" sz="2400" dirty="0">
                <a:effectLst/>
              </a:rPr>
              <a:t> For this reason we also thank God without ceasing, because when you received the word of God which you heard from us, you welcomed it not as the word of men, but as it is in truth, the word of God, which also effectively works in you who believe</a:t>
            </a:r>
            <a:r>
              <a:rPr lang="en-US" sz="2400" dirty="0" smtClean="0">
                <a:effectLst/>
              </a:rPr>
              <a:t>.</a:t>
            </a:r>
            <a:endParaRPr lang="en-US" sz="2400" dirty="0">
              <a:effectLst/>
            </a:endParaRPr>
          </a:p>
        </p:txBody>
      </p:sp>
    </p:spTree>
    <p:extLst>
      <p:ext uri="{BB962C8B-B14F-4D97-AF65-F5344CB8AC3E}">
        <p14:creationId xmlns:p14="http://schemas.microsoft.com/office/powerpoint/2010/main" val="840875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1 Cor. 13:2</a:t>
            </a:r>
            <a:endParaRPr lang="en-US" sz="2800" dirty="0">
              <a:solidFill>
                <a:srgbClr val="F6C16A"/>
              </a:solidFill>
              <a:effectLst/>
            </a:endParaRPr>
          </a:p>
          <a:p>
            <a:pPr marL="349250" lvl="1" indent="0">
              <a:buNone/>
            </a:pPr>
            <a:r>
              <a:rPr lang="en-US" sz="2400" baseline="30000" dirty="0">
                <a:effectLst/>
              </a:rPr>
              <a:t>2</a:t>
            </a:r>
            <a:r>
              <a:rPr lang="en-US" sz="2400" dirty="0">
                <a:effectLst/>
              </a:rPr>
              <a:t> And though I have the gift of prophecy, and understand all mysteries and all knowledge, and though I have all faith, so that I could remove mountains, but have not love, I am nothing.</a:t>
            </a:r>
          </a:p>
          <a:p>
            <a:pPr marL="0" indent="0">
              <a:buNone/>
            </a:pPr>
            <a:r>
              <a:rPr lang="en-US" sz="2800" b="1" u="sng" dirty="0">
                <a:solidFill>
                  <a:srgbClr val="F6C16A"/>
                </a:solidFill>
                <a:effectLst/>
              </a:rPr>
              <a:t>Rom. 10:17</a:t>
            </a:r>
            <a:endParaRPr lang="en-US" sz="2800" dirty="0">
              <a:solidFill>
                <a:srgbClr val="F6C16A"/>
              </a:solidFill>
              <a:effectLst/>
            </a:endParaRPr>
          </a:p>
          <a:p>
            <a:pPr marL="349250" lvl="1" indent="0">
              <a:buNone/>
            </a:pPr>
            <a:r>
              <a:rPr lang="en-US" sz="2400" baseline="30000" dirty="0">
                <a:effectLst/>
              </a:rPr>
              <a:t>17</a:t>
            </a:r>
            <a:r>
              <a:rPr lang="en-US" sz="2400" dirty="0">
                <a:effectLst/>
              </a:rPr>
              <a:t> So then faith comes by hearing, and hearing by the word of God.</a:t>
            </a:r>
          </a:p>
          <a:p>
            <a:pPr marL="0" indent="0">
              <a:buNone/>
            </a:pPr>
            <a:r>
              <a:rPr lang="en-US" sz="2800" b="1" u="sng" dirty="0">
                <a:solidFill>
                  <a:srgbClr val="F6C16A"/>
                </a:solidFill>
                <a:effectLst/>
              </a:rPr>
              <a:t>John 7:16-</a:t>
            </a:r>
            <a:r>
              <a:rPr lang="en-US" sz="2800" b="1" u="sng" dirty="0" smtClean="0">
                <a:solidFill>
                  <a:srgbClr val="F6C16A"/>
                </a:solidFill>
                <a:effectLst/>
              </a:rPr>
              <a:t>17</a:t>
            </a:r>
            <a:endParaRPr lang="en-US" sz="2800" dirty="0">
              <a:solidFill>
                <a:srgbClr val="F6C16A"/>
              </a:solidFill>
              <a:effectLst/>
            </a:endParaRPr>
          </a:p>
          <a:p>
            <a:pPr marL="349250" lvl="1" indent="0">
              <a:buNone/>
            </a:pPr>
            <a:r>
              <a:rPr lang="en-US" sz="2400" baseline="30000" dirty="0">
                <a:effectLst/>
              </a:rPr>
              <a:t>16</a:t>
            </a:r>
            <a:r>
              <a:rPr lang="en-US" sz="2400" dirty="0">
                <a:effectLst/>
              </a:rPr>
              <a:t> Jesus answered them and said, “My doctrine is not Mine, but His who sent Me. </a:t>
            </a:r>
            <a:r>
              <a:rPr lang="en-US" sz="2400" baseline="30000" dirty="0">
                <a:effectLst/>
              </a:rPr>
              <a:t>17</a:t>
            </a:r>
            <a:r>
              <a:rPr lang="en-US" sz="2400" dirty="0">
                <a:effectLst/>
              </a:rPr>
              <a:t> If anyone wills to do His will, he shall know concerning the doctrine, whether it is from God or whether I speak on My own authority.</a:t>
            </a:r>
          </a:p>
          <a:p>
            <a:endParaRPr lang="en-US" dirty="0">
              <a:effectLst/>
            </a:endParaRPr>
          </a:p>
        </p:txBody>
      </p:sp>
    </p:spTree>
    <p:extLst>
      <p:ext uri="{BB962C8B-B14F-4D97-AF65-F5344CB8AC3E}">
        <p14:creationId xmlns:p14="http://schemas.microsoft.com/office/powerpoint/2010/main" val="8408758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a:buFont typeface="Wingdings" charset="2"/>
              <a:buChar char="ü"/>
            </a:pPr>
            <a:r>
              <a:rPr lang="en-US" sz="2800" b="1" u="sng" dirty="0" smtClean="0">
                <a:solidFill>
                  <a:srgbClr val="F6C16A">
                    <a:alpha val="40000"/>
                  </a:srgbClr>
                </a:solidFill>
                <a:effectLst/>
              </a:rPr>
              <a:t>COMMIT yourself to studying the Bible</a:t>
            </a:r>
          </a:p>
          <a:p>
            <a:pPr>
              <a:buFont typeface="Wingdings" charset="2"/>
              <a:buChar char="ü"/>
            </a:pPr>
            <a:r>
              <a:rPr lang="en-US" sz="2800" b="1" u="sng" dirty="0" smtClean="0">
                <a:solidFill>
                  <a:srgbClr val="F6C16A"/>
                </a:solidFill>
                <a:effectLst/>
              </a:rPr>
              <a:t>DETERMINE what you are going to study</a:t>
            </a:r>
            <a:endParaRPr lang="en-US" sz="2800" u="sng" dirty="0">
              <a:solidFill>
                <a:srgbClr val="F6C16A"/>
              </a:solidFill>
              <a:effectLst/>
            </a:endParaRPr>
          </a:p>
          <a:p>
            <a:pPr>
              <a:buFont typeface="Wingdings" charset="2"/>
              <a:buChar char="ü"/>
            </a:pPr>
            <a:endParaRPr lang="en-US" sz="2800" u="sng" dirty="0" smtClean="0">
              <a:solidFill>
                <a:srgbClr val="F6C16A"/>
              </a:solidFill>
              <a:effectLst/>
            </a:endParaRPr>
          </a:p>
        </p:txBody>
      </p:sp>
    </p:spTree>
    <p:extLst>
      <p:ext uri="{BB962C8B-B14F-4D97-AF65-F5344CB8AC3E}">
        <p14:creationId xmlns:p14="http://schemas.microsoft.com/office/powerpoint/2010/main" val="11832700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2800" b="1" u="sng" dirty="0">
                <a:solidFill>
                  <a:srgbClr val="F6C16A"/>
                </a:solidFill>
                <a:effectLst/>
              </a:rPr>
              <a:t>Jas. 1:22-25</a:t>
            </a:r>
            <a:endParaRPr lang="en-US" sz="2800" dirty="0">
              <a:solidFill>
                <a:srgbClr val="F6C16A"/>
              </a:solidFill>
              <a:effectLst/>
            </a:endParaRPr>
          </a:p>
          <a:p>
            <a:pPr marL="349250" lvl="1" indent="0">
              <a:buNone/>
            </a:pPr>
            <a:r>
              <a:rPr lang="en-US" sz="2400" baseline="30000" dirty="0">
                <a:effectLst/>
              </a:rPr>
              <a:t>22</a:t>
            </a:r>
            <a:r>
              <a:rPr lang="en-US" sz="2400" dirty="0">
                <a:effectLst/>
              </a:rPr>
              <a:t> But be doers of the word, and not hearers only, deceiving yourselves. </a:t>
            </a:r>
            <a:r>
              <a:rPr lang="en-US" sz="2400" baseline="30000" dirty="0">
                <a:effectLst/>
              </a:rPr>
              <a:t>23</a:t>
            </a:r>
            <a:r>
              <a:rPr lang="en-US" sz="2400" dirty="0">
                <a:effectLst/>
              </a:rPr>
              <a:t> For if anyone is a hearer of the word and not a doer, he is like a man observing his natural face in a mirror; </a:t>
            </a:r>
            <a:r>
              <a:rPr lang="en-US" sz="2400" baseline="30000" dirty="0">
                <a:effectLst/>
              </a:rPr>
              <a:t>24</a:t>
            </a:r>
            <a:r>
              <a:rPr lang="en-US" sz="2400" dirty="0">
                <a:effectLst/>
              </a:rPr>
              <a:t> for he observes himself, goes away, and immediately forgets what kind of man he was. </a:t>
            </a:r>
            <a:r>
              <a:rPr lang="en-US" sz="2400" baseline="30000" dirty="0">
                <a:effectLst/>
              </a:rPr>
              <a:t>25</a:t>
            </a:r>
            <a:r>
              <a:rPr lang="en-US" sz="2400" dirty="0">
                <a:effectLst/>
              </a:rPr>
              <a:t> But he who looks into the perfect law of liberty and continues in it, and is not a forgetful hearer but a doer of the work, this one will be blessed in what he does</a:t>
            </a:r>
            <a:r>
              <a:rPr lang="en-US" sz="2400" dirty="0" smtClean="0">
                <a:effectLst/>
              </a:rPr>
              <a:t>.</a:t>
            </a:r>
            <a:endParaRPr lang="en-US" sz="2400" dirty="0">
              <a:effectLst/>
            </a:endParaRPr>
          </a:p>
        </p:txBody>
      </p:sp>
    </p:spTree>
    <p:extLst>
      <p:ext uri="{BB962C8B-B14F-4D97-AF65-F5344CB8AC3E}">
        <p14:creationId xmlns:p14="http://schemas.microsoft.com/office/powerpoint/2010/main" val="84087582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209</TotalTime>
  <Words>1988</Words>
  <Application>Microsoft Macintosh PowerPoint</Application>
  <PresentationFormat>On-screen Show (4:3)</PresentationFormat>
  <Paragraphs>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Story</vt:lpstr>
      <vt:lpstr>How to Study the Bible 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Silver Ridge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sdf</dc:title>
  <dc:creator>Tyler Hogland</dc:creator>
  <cp:lastModifiedBy>Tyler Hogland</cp:lastModifiedBy>
  <cp:revision>26</cp:revision>
  <dcterms:created xsi:type="dcterms:W3CDTF">2017-03-12T05:38:45Z</dcterms:created>
  <dcterms:modified xsi:type="dcterms:W3CDTF">2017-03-26T13:15:37Z</dcterms:modified>
</cp:coreProperties>
</file>