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7" r:id="rId2"/>
    <p:sldId id="259" r:id="rId3"/>
    <p:sldId id="262" r:id="rId4"/>
    <p:sldId id="263"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4000"/>
    <a:srgbClr val="595959"/>
    <a:srgbClr val="656565"/>
    <a:srgbClr val="FFFFFF"/>
    <a:srgbClr val="FFFF99"/>
    <a:srgbClr val="000000"/>
    <a:srgbClr val="FFFF66"/>
    <a:srgbClr val="452E17"/>
    <a:srgbClr val="9966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4709" autoAdjust="0"/>
  </p:normalViewPr>
  <p:slideViewPr>
    <p:cSldViewPr>
      <p:cViewPr varScale="1">
        <p:scale>
          <a:sx n="90" d="100"/>
          <a:sy n="90" d="100"/>
        </p:scale>
        <p:origin x="-1504" y="-80"/>
      </p:cViewPr>
      <p:guideLst>
        <p:guide orient="horz" pos="2160"/>
        <p:guide pos="2880"/>
      </p:guideLst>
    </p:cSldViewPr>
  </p:slideViewPr>
  <p:outlineViewPr>
    <p:cViewPr>
      <p:scale>
        <a:sx n="33" d="100"/>
        <a:sy n="33" d="100"/>
      </p:scale>
      <p:origin x="0" y="8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4101" name="Rectangle 5"/>
          <p:cNvSpPr>
            <a:spLocks noGrp="1" noChangeArrowheads="1"/>
          </p:cNvSpPr>
          <p:nvPr>
            <p:ph type="ctrTitle"/>
          </p:nvPr>
        </p:nvSpPr>
        <p:spPr>
          <a:xfrm>
            <a:off x="1295400" y="1524000"/>
            <a:ext cx="7772400" cy="1143000"/>
          </a:xfrm>
        </p:spPr>
        <p:txBody>
          <a:bodyPr/>
          <a:lstStyle>
            <a:lvl1pPr>
              <a:defRPr/>
            </a:lvl1pPr>
          </a:lstStyle>
          <a:p>
            <a:pPr lvl="0"/>
            <a:r>
              <a:rPr lang="en-US" noProof="0" smtClean="0"/>
              <a:t>Click to edit Master title style</a:t>
            </a:r>
          </a:p>
        </p:txBody>
      </p:sp>
      <p:sp>
        <p:nvSpPr>
          <p:cNvPr id="4102" name="Rectangle 6"/>
          <p:cNvSpPr>
            <a:spLocks noGrp="1" noChangeArrowheads="1"/>
          </p:cNvSpPr>
          <p:nvPr>
            <p:ph type="subTitle" idx="1"/>
          </p:nvPr>
        </p:nvSpPr>
        <p:spPr>
          <a:xfrm>
            <a:off x="1371600" y="3886200"/>
            <a:ext cx="6400800" cy="1752600"/>
          </a:xfrm>
        </p:spPr>
        <p:txBody>
          <a:bodyPr/>
          <a:lstStyle>
            <a:lvl1pPr marL="0" indent="0">
              <a:buFont typeface="Monotype Sorts" pitchFamily="2" charset="2"/>
              <a:buNone/>
              <a:defRPr/>
            </a:lvl1pPr>
          </a:lstStyle>
          <a:p>
            <a:pPr lvl="0"/>
            <a:r>
              <a:rPr lang="en-US" noProof="0" smtClean="0"/>
              <a:t>Click to edit Master subtitle style</a:t>
            </a:r>
          </a:p>
        </p:txBody>
      </p:sp>
      <p:sp>
        <p:nvSpPr>
          <p:cNvPr id="4103" name="Rectangle 7"/>
          <p:cNvSpPr>
            <a:spLocks noGrp="1" noChangeArrowheads="1"/>
          </p:cNvSpPr>
          <p:nvPr>
            <p:ph type="dt" sz="half" idx="2"/>
          </p:nvPr>
        </p:nvSpPr>
        <p:spPr>
          <a:xfrm>
            <a:off x="1295400" y="6248400"/>
            <a:ext cx="1905000" cy="457200"/>
          </a:xfrm>
        </p:spPr>
        <p:txBody>
          <a:bodyPr/>
          <a:lstStyle>
            <a:lvl1pPr>
              <a:defRPr>
                <a:solidFill>
                  <a:srgbClr val="FFFFFF"/>
                </a:solidFill>
              </a:defRPr>
            </a:lvl1pPr>
          </a:lstStyle>
          <a:p>
            <a:endParaRPr lang="en-US"/>
          </a:p>
        </p:txBody>
      </p:sp>
      <p:sp>
        <p:nvSpPr>
          <p:cNvPr id="4104" name="Rectangle 8"/>
          <p:cNvSpPr>
            <a:spLocks noGrp="1" noChangeArrowheads="1"/>
          </p:cNvSpPr>
          <p:nvPr>
            <p:ph type="ftr" sz="quarter" idx="3"/>
          </p:nvPr>
        </p:nvSpPr>
        <p:spPr>
          <a:xfrm>
            <a:off x="3733800" y="6248400"/>
            <a:ext cx="2895600" cy="457200"/>
          </a:xfrm>
        </p:spPr>
        <p:txBody>
          <a:bodyPr/>
          <a:lstStyle>
            <a:lvl1pPr>
              <a:defRPr>
                <a:solidFill>
                  <a:srgbClr val="FFFFFF"/>
                </a:solidFill>
              </a:defRPr>
            </a:lvl1pPr>
          </a:lstStyle>
          <a:p>
            <a:endParaRPr lang="en-US"/>
          </a:p>
        </p:txBody>
      </p:sp>
      <p:sp>
        <p:nvSpPr>
          <p:cNvPr id="4105" name="Rectangle 9"/>
          <p:cNvSpPr>
            <a:spLocks noGrp="1" noChangeArrowheads="1"/>
          </p:cNvSpPr>
          <p:nvPr>
            <p:ph type="sldNum" sz="quarter" idx="4"/>
          </p:nvPr>
        </p:nvSpPr>
        <p:spPr>
          <a:xfrm>
            <a:off x="7162800" y="6248400"/>
            <a:ext cx="1905000" cy="457200"/>
          </a:xfrm>
        </p:spPr>
        <p:txBody>
          <a:bodyPr/>
          <a:lstStyle>
            <a:lvl1pPr>
              <a:defRPr>
                <a:solidFill>
                  <a:srgbClr val="FFFFFF"/>
                </a:solidFill>
              </a:defRPr>
            </a:lvl1pPr>
          </a:lstStyle>
          <a:p>
            <a:fld id="{7E72B3AC-E674-4B9D-B49C-F7B3D192A280}" type="slidenum">
              <a:rPr lang="en-US"/>
              <a:pPr/>
              <a:t>‹#›</a:t>
            </a:fld>
            <a:endParaRPr lang="en-US"/>
          </a:p>
        </p:txBody>
      </p:sp>
      <p:grpSp>
        <p:nvGrpSpPr>
          <p:cNvPr id="4106" name="Group 10"/>
          <p:cNvGrpSpPr>
            <a:grpSpLocks/>
          </p:cNvGrpSpPr>
          <p:nvPr/>
        </p:nvGrpSpPr>
        <p:grpSpPr bwMode="auto">
          <a:xfrm>
            <a:off x="152400" y="314325"/>
            <a:ext cx="847725" cy="6543675"/>
            <a:chOff x="96" y="198"/>
            <a:chExt cx="534" cy="4122"/>
          </a:xfrm>
        </p:grpSpPr>
        <p:sp>
          <p:nvSpPr>
            <p:cNvPr id="4107"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08"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09"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0"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1"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2"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13"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4114" name="Rectangle 18"/>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15"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6" name="Oval 20"/>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4117" name="Rectangle 21"/>
          <p:cNvSpPr>
            <a:spLocks noChangeArrowheads="1"/>
          </p:cNvSpPr>
          <p:nvPr/>
        </p:nvSpPr>
        <p:spPr bwMode="auto">
          <a:xfrm>
            <a:off x="463550" y="2700338"/>
            <a:ext cx="161925"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18" name="Oval 22"/>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4119" name="Rectangle 23"/>
          <p:cNvSpPr>
            <a:spLocks noChangeArrowheads="1"/>
          </p:cNvSpPr>
          <p:nvPr/>
        </p:nvSpPr>
        <p:spPr bwMode="auto">
          <a:xfrm>
            <a:off x="484188" y="2760663"/>
            <a:ext cx="8751887"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4120" name="Group 24"/>
          <p:cNvGrpSpPr>
            <a:grpSpLocks/>
          </p:cNvGrpSpPr>
          <p:nvPr/>
        </p:nvGrpSpPr>
        <p:grpSpPr bwMode="auto">
          <a:xfrm>
            <a:off x="150813" y="0"/>
            <a:ext cx="849312" cy="6858000"/>
            <a:chOff x="95" y="0"/>
            <a:chExt cx="535" cy="4320"/>
          </a:xfrm>
        </p:grpSpPr>
        <p:sp>
          <p:nvSpPr>
            <p:cNvPr id="4121"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2"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3"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4"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5"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6"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7" name="Freeform 31"/>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Lst>
              <a:ahLst/>
              <a:cxnLst>
                <a:cxn ang="0">
                  <a:pos x="T0" y="T1"/>
                </a:cxn>
                <a:cxn ang="0">
                  <a:pos x="T2" y="T3"/>
                </a:cxn>
                <a:cxn ang="0">
                  <a:pos x="T4" y="T5"/>
                </a:cxn>
                <a:cxn ang="0">
                  <a:pos x="T6" y="T7"/>
                </a:cxn>
                <a:cxn ang="0">
                  <a:pos x="T8" y="T9"/>
                </a:cxn>
                <a:cxn ang="0">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4128" name="Freeform 32"/>
            <p:cNvSpPr>
              <a:spLocks/>
            </p:cNvSpPr>
            <p:nvPr/>
          </p:nvSpPr>
          <p:spPr bwMode="auto">
            <a:xfrm>
              <a:off x="95" y="4060"/>
              <a:ext cx="457" cy="260"/>
            </a:xfrm>
            <a:custGeom>
              <a:avLst/>
              <a:gdLst>
                <a:gd name="T0" fmla="*/ 457 w 457"/>
                <a:gd name="T1" fmla="*/ 260 h 264"/>
                <a:gd name="T2" fmla="*/ 1 w 457"/>
                <a:gd name="T3" fmla="*/ 0 h 264"/>
                <a:gd name="T4" fmla="*/ 0 w 457"/>
                <a:gd name="T5" fmla="*/ 264 h 264"/>
                <a:gd name="T6" fmla="*/ 457 w 457"/>
                <a:gd name="T7" fmla="*/ 260 h 264"/>
              </a:gdLst>
              <a:ahLst/>
              <a:cxnLst>
                <a:cxn ang="0">
                  <a:pos x="T0" y="T1"/>
                </a:cxn>
                <a:cxn ang="0">
                  <a:pos x="T2" y="T3"/>
                </a:cxn>
                <a:cxn ang="0">
                  <a:pos x="T4" y="T5"/>
                </a:cxn>
                <a:cxn ang="0">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116"/>
                                        </p:tgtEl>
                                        <p:attrNameLst>
                                          <p:attrName>style.visibility</p:attrName>
                                        </p:attrNameLst>
                                      </p:cBhvr>
                                      <p:to>
                                        <p:strVal val="visible"/>
                                      </p:to>
                                    </p:set>
                                    <p:anim calcmode="lin" valueType="num">
                                      <p:cBhvr additive="base">
                                        <p:cTn id="7" dur="500" fill="hold"/>
                                        <p:tgtEl>
                                          <p:spTgt spid="4116"/>
                                        </p:tgtEl>
                                        <p:attrNameLst>
                                          <p:attrName>ppt_x</p:attrName>
                                        </p:attrNameLst>
                                      </p:cBhvr>
                                      <p:tavLst>
                                        <p:tav tm="0">
                                          <p:val>
                                            <p:strVal val="#ppt_x"/>
                                          </p:val>
                                        </p:tav>
                                        <p:tav tm="100000">
                                          <p:val>
                                            <p:strVal val="#ppt_x"/>
                                          </p:val>
                                        </p:tav>
                                      </p:tavLst>
                                    </p:anim>
                                    <p:anim calcmode="lin" valueType="num">
                                      <p:cBhvr additive="base">
                                        <p:cTn id="8" dur="500" fill="hold"/>
                                        <p:tgtEl>
                                          <p:spTgt spid="4116"/>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4116"/>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118"/>
                                        </p:tgtEl>
                                        <p:attrNameLst>
                                          <p:attrName>style.visibility</p:attrName>
                                        </p:attrNameLst>
                                      </p:cBhvr>
                                      <p:to>
                                        <p:strVal val="visible"/>
                                      </p:to>
                                    </p:set>
                                    <p:anim calcmode="lin" valueType="num">
                                      <p:cBhvr additive="base">
                                        <p:cTn id="12" dur="500" fill="hold"/>
                                        <p:tgtEl>
                                          <p:spTgt spid="4118"/>
                                        </p:tgtEl>
                                        <p:attrNameLst>
                                          <p:attrName>ppt_x</p:attrName>
                                        </p:attrNameLst>
                                      </p:cBhvr>
                                      <p:tavLst>
                                        <p:tav tm="0">
                                          <p:val>
                                            <p:strVal val="0-#ppt_w/2"/>
                                          </p:val>
                                        </p:tav>
                                        <p:tav tm="100000">
                                          <p:val>
                                            <p:strVal val="#ppt_x"/>
                                          </p:val>
                                        </p:tav>
                                      </p:tavLst>
                                    </p:anim>
                                    <p:anim calcmode="lin" valueType="num">
                                      <p:cBhvr additive="base">
                                        <p:cTn id="13" dur="500" fill="hold"/>
                                        <p:tgtEl>
                                          <p:spTgt spid="41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animBg="1"/>
      <p:bldP spid="411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5C9407-FECF-4751-B28B-541FB1E3670A}" type="slidenum">
              <a:rPr lang="en-US"/>
              <a:pPr/>
              <a:t>‹#›</a:t>
            </a:fld>
            <a:endParaRPr lang="en-US"/>
          </a:p>
        </p:txBody>
      </p:sp>
    </p:spTree>
    <p:extLst>
      <p:ext uri="{BB962C8B-B14F-4D97-AF65-F5344CB8AC3E}">
        <p14:creationId xmlns:p14="http://schemas.microsoft.com/office/powerpoint/2010/main" val="60720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419100"/>
            <a:ext cx="1943100"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19100"/>
            <a:ext cx="5676900"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D5569F-65C2-4419-BAB3-664559541614}" type="slidenum">
              <a:rPr lang="en-US"/>
              <a:pPr/>
              <a:t>‹#›</a:t>
            </a:fld>
            <a:endParaRPr lang="en-US"/>
          </a:p>
        </p:txBody>
      </p:sp>
    </p:spTree>
    <p:extLst>
      <p:ext uri="{BB962C8B-B14F-4D97-AF65-F5344CB8AC3E}">
        <p14:creationId xmlns:p14="http://schemas.microsoft.com/office/powerpoint/2010/main" val="3763566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476E9E-AD72-450C-856E-690F03A7C09E}" type="slidenum">
              <a:rPr lang="en-US"/>
              <a:pPr/>
              <a:t>‹#›</a:t>
            </a:fld>
            <a:endParaRPr lang="en-US"/>
          </a:p>
        </p:txBody>
      </p:sp>
    </p:spTree>
    <p:extLst>
      <p:ext uri="{BB962C8B-B14F-4D97-AF65-F5344CB8AC3E}">
        <p14:creationId xmlns:p14="http://schemas.microsoft.com/office/powerpoint/2010/main" val="94138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DA3901-200A-49E6-AFD5-2DFE44586544}" type="slidenum">
              <a:rPr lang="en-US"/>
              <a:pPr/>
              <a:t>‹#›</a:t>
            </a:fld>
            <a:endParaRPr lang="en-US"/>
          </a:p>
        </p:txBody>
      </p:sp>
    </p:spTree>
    <p:extLst>
      <p:ext uri="{BB962C8B-B14F-4D97-AF65-F5344CB8AC3E}">
        <p14:creationId xmlns:p14="http://schemas.microsoft.com/office/powerpoint/2010/main" val="368560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066395-F56F-44A2-B1BA-02A8B089836A}" type="slidenum">
              <a:rPr lang="en-US"/>
              <a:pPr/>
              <a:t>‹#›</a:t>
            </a:fld>
            <a:endParaRPr lang="en-US"/>
          </a:p>
        </p:txBody>
      </p:sp>
    </p:spTree>
    <p:extLst>
      <p:ext uri="{BB962C8B-B14F-4D97-AF65-F5344CB8AC3E}">
        <p14:creationId xmlns:p14="http://schemas.microsoft.com/office/powerpoint/2010/main" val="307843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60F69FA-12AC-4EB5-B7BA-F08C130F520D}" type="slidenum">
              <a:rPr lang="en-US"/>
              <a:pPr/>
              <a:t>‹#›</a:t>
            </a:fld>
            <a:endParaRPr lang="en-US"/>
          </a:p>
        </p:txBody>
      </p:sp>
    </p:spTree>
    <p:extLst>
      <p:ext uri="{BB962C8B-B14F-4D97-AF65-F5344CB8AC3E}">
        <p14:creationId xmlns:p14="http://schemas.microsoft.com/office/powerpoint/2010/main" val="38269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80C12A-BDF0-453C-81E3-B669C6D983F2}" type="slidenum">
              <a:rPr lang="en-US"/>
              <a:pPr/>
              <a:t>‹#›</a:t>
            </a:fld>
            <a:endParaRPr lang="en-US"/>
          </a:p>
        </p:txBody>
      </p:sp>
    </p:spTree>
    <p:extLst>
      <p:ext uri="{BB962C8B-B14F-4D97-AF65-F5344CB8AC3E}">
        <p14:creationId xmlns:p14="http://schemas.microsoft.com/office/powerpoint/2010/main" val="276217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D50CA-71F6-487B-8905-0BB19B1D0E7E}" type="slidenum">
              <a:rPr lang="en-US"/>
              <a:pPr/>
              <a:t>‹#›</a:t>
            </a:fld>
            <a:endParaRPr lang="en-US"/>
          </a:p>
        </p:txBody>
      </p:sp>
    </p:spTree>
    <p:extLst>
      <p:ext uri="{BB962C8B-B14F-4D97-AF65-F5344CB8AC3E}">
        <p14:creationId xmlns:p14="http://schemas.microsoft.com/office/powerpoint/2010/main" val="23318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A9B5B6-5B32-40CD-AD8C-7B56699D2295}" type="slidenum">
              <a:rPr lang="en-US"/>
              <a:pPr/>
              <a:t>‹#›</a:t>
            </a:fld>
            <a:endParaRPr lang="en-US"/>
          </a:p>
        </p:txBody>
      </p:sp>
    </p:spTree>
    <p:extLst>
      <p:ext uri="{BB962C8B-B14F-4D97-AF65-F5344CB8AC3E}">
        <p14:creationId xmlns:p14="http://schemas.microsoft.com/office/powerpoint/2010/main" val="184599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7E3AC1-E945-485E-95B7-2833B29BE0BC}" type="slidenum">
              <a:rPr lang="en-US"/>
              <a:pPr/>
              <a:t>‹#›</a:t>
            </a:fld>
            <a:endParaRPr lang="en-US"/>
          </a:p>
        </p:txBody>
      </p:sp>
    </p:spTree>
    <p:extLst>
      <p:ext uri="{BB962C8B-B14F-4D97-AF65-F5344CB8AC3E}">
        <p14:creationId xmlns:p14="http://schemas.microsoft.com/office/powerpoint/2010/main" val="31351762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70000">
              <a:srgbClr val="452E17"/>
            </a:gs>
            <a:gs pos="100000">
              <a:srgbClr val="804000"/>
            </a:gs>
          </a:gsLst>
          <a:lin ang="5400000" scaled="0"/>
          <a:tileRect/>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219200" y="4191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1027"/>
          <p:cNvSpPr>
            <a:spLocks noGrp="1" noChangeArrowheads="1"/>
          </p:cNvSpPr>
          <p:nvPr>
            <p:ph type="body" idx="1"/>
          </p:nvPr>
        </p:nvSpPr>
        <p:spPr bwMode="auto">
          <a:xfrm>
            <a:off x="1219200" y="20447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1028"/>
          <p:cNvSpPr>
            <a:spLocks noGrp="1" noChangeArrowheads="1"/>
          </p:cNvSpPr>
          <p:nvPr>
            <p:ph type="dt" sz="half" idx="2"/>
          </p:nvPr>
        </p:nvSpPr>
        <p:spPr bwMode="auto">
          <a:xfrm>
            <a:off x="122555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Arial Narrow" pitchFamily="34" charset="0"/>
              </a:defRPr>
            </a:lvl1pPr>
          </a:lstStyle>
          <a:p>
            <a:endParaRPr lang="en-US"/>
          </a:p>
        </p:txBody>
      </p:sp>
      <p:sp>
        <p:nvSpPr>
          <p:cNvPr id="3077" name="Rectangle 1029"/>
          <p:cNvSpPr>
            <a:spLocks noGrp="1" noChangeArrowheads="1"/>
          </p:cNvSpPr>
          <p:nvPr>
            <p:ph type="ftr" sz="quarter" idx="3"/>
          </p:nvPr>
        </p:nvSpPr>
        <p:spPr bwMode="auto">
          <a:xfrm>
            <a:off x="366395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Arial Narrow" pitchFamily="34" charset="0"/>
              </a:defRPr>
            </a:lvl1pPr>
          </a:lstStyle>
          <a:p>
            <a:endParaRPr lang="en-US"/>
          </a:p>
        </p:txBody>
      </p:sp>
      <p:sp>
        <p:nvSpPr>
          <p:cNvPr id="3078" name="Rectangle 1030"/>
          <p:cNvSpPr>
            <a:spLocks noGrp="1" noChangeArrowheads="1"/>
          </p:cNvSpPr>
          <p:nvPr>
            <p:ph type="sldNum" sz="quarter" idx="4"/>
          </p:nvPr>
        </p:nvSpPr>
        <p:spPr bwMode="auto">
          <a:xfrm>
            <a:off x="709295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Arial Narrow" pitchFamily="34" charset="0"/>
              </a:defRPr>
            </a:lvl1pPr>
          </a:lstStyle>
          <a:p>
            <a:fld id="{71104411-45A1-4A1F-8AD2-7C5255B148FC}" type="slidenum">
              <a:rPr lang="en-US"/>
              <a:pPr/>
              <a:t>‹#›</a:t>
            </a:fld>
            <a:endParaRPr lang="en-US"/>
          </a:p>
        </p:txBody>
      </p:sp>
      <p:grpSp>
        <p:nvGrpSpPr>
          <p:cNvPr id="3079" name="Group 1031"/>
          <p:cNvGrpSpPr>
            <a:grpSpLocks/>
          </p:cNvGrpSpPr>
          <p:nvPr/>
        </p:nvGrpSpPr>
        <p:grpSpPr bwMode="auto">
          <a:xfrm>
            <a:off x="152400" y="314325"/>
            <a:ext cx="847725" cy="6543675"/>
            <a:chOff x="96" y="198"/>
            <a:chExt cx="534" cy="4122"/>
          </a:xfrm>
        </p:grpSpPr>
        <p:sp>
          <p:nvSpPr>
            <p:cNvPr id="3080" name="AutoShape 1032"/>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1" name="AutoShape 1033"/>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2" name="AutoShape 1034"/>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3" name="AutoShape 1035"/>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4" name="AutoShape 1036"/>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5" name="AutoShape 1037"/>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6" name="AutoShape 1038"/>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3087" name="Rectangle 1039"/>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88" name="AutoShape 1040"/>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9" name="Oval 1041"/>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0" name="Rectangle 1042"/>
          <p:cNvSpPr>
            <a:spLocks noChangeArrowheads="1"/>
          </p:cNvSpPr>
          <p:nvPr/>
        </p:nvSpPr>
        <p:spPr bwMode="auto">
          <a:xfrm>
            <a:off x="463550" y="1912938"/>
            <a:ext cx="1905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91" name="Oval 1043"/>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2" name="Rectangle 1044"/>
          <p:cNvSpPr>
            <a:spLocks noChangeArrowheads="1"/>
          </p:cNvSpPr>
          <p:nvPr/>
        </p:nvSpPr>
        <p:spPr bwMode="auto">
          <a:xfrm>
            <a:off x="457200" y="1739900"/>
            <a:ext cx="8751888"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3093" name="Group 1045"/>
          <p:cNvGrpSpPr>
            <a:grpSpLocks/>
          </p:cNvGrpSpPr>
          <p:nvPr/>
        </p:nvGrpSpPr>
        <p:grpSpPr bwMode="auto">
          <a:xfrm>
            <a:off x="150813" y="0"/>
            <a:ext cx="849312" cy="6858000"/>
            <a:chOff x="95" y="0"/>
            <a:chExt cx="535" cy="4320"/>
          </a:xfrm>
        </p:grpSpPr>
        <p:sp>
          <p:nvSpPr>
            <p:cNvPr id="3094" name="AutoShape 1046"/>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5" name="AutoShape 1047"/>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6" name="AutoShape 1048"/>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7" name="AutoShape 1049"/>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8" name="AutoShape 1050"/>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9" name="AutoShape 1051"/>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100" name="Freeform 1052"/>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Lst>
              <a:ahLst/>
              <a:cxnLst>
                <a:cxn ang="0">
                  <a:pos x="T0" y="T1"/>
                </a:cxn>
                <a:cxn ang="0">
                  <a:pos x="T2" y="T3"/>
                </a:cxn>
                <a:cxn ang="0">
                  <a:pos x="T4" y="T5"/>
                </a:cxn>
                <a:cxn ang="0">
                  <a:pos x="T6" y="T7"/>
                </a:cxn>
                <a:cxn ang="0">
                  <a:pos x="T8" y="T9"/>
                </a:cxn>
                <a:cxn ang="0">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101" name="Freeform 1053"/>
            <p:cNvSpPr>
              <a:spLocks/>
            </p:cNvSpPr>
            <p:nvPr/>
          </p:nvSpPr>
          <p:spPr bwMode="auto">
            <a:xfrm>
              <a:off x="95" y="4060"/>
              <a:ext cx="457" cy="260"/>
            </a:xfrm>
            <a:custGeom>
              <a:avLst/>
              <a:gdLst>
                <a:gd name="T0" fmla="*/ 457 w 457"/>
                <a:gd name="T1" fmla="*/ 260 h 264"/>
                <a:gd name="T2" fmla="*/ 1 w 457"/>
                <a:gd name="T3" fmla="*/ 0 h 264"/>
                <a:gd name="T4" fmla="*/ 0 w 457"/>
                <a:gd name="T5" fmla="*/ 264 h 264"/>
                <a:gd name="T6" fmla="*/ 457 w 457"/>
                <a:gd name="T7" fmla="*/ 260 h 264"/>
              </a:gdLst>
              <a:ahLst/>
              <a:cxnLst>
                <a:cxn ang="0">
                  <a:pos x="T0" y="T1"/>
                </a:cxn>
                <a:cxn ang="0">
                  <a:pos x="T2" y="T3"/>
                </a:cxn>
                <a:cxn ang="0">
                  <a:pos x="T4" y="T5"/>
                </a:cxn>
                <a:cxn ang="0">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additive="base">
                                        <p:cTn id="7" dur="500" fill="hold"/>
                                        <p:tgtEl>
                                          <p:spTgt spid="3089"/>
                                        </p:tgtEl>
                                        <p:attrNameLst>
                                          <p:attrName>ppt_x</p:attrName>
                                        </p:attrNameLst>
                                      </p:cBhvr>
                                      <p:tavLst>
                                        <p:tav tm="0">
                                          <p:val>
                                            <p:strVal val="#ppt_x"/>
                                          </p:val>
                                        </p:tav>
                                        <p:tav tm="100000">
                                          <p:val>
                                            <p:strVal val="#ppt_x"/>
                                          </p:val>
                                        </p:tav>
                                      </p:tavLst>
                                    </p:anim>
                                    <p:anim calcmode="lin" valueType="num">
                                      <p:cBhvr additive="base">
                                        <p:cTn id="8" dur="500" fill="hold"/>
                                        <p:tgtEl>
                                          <p:spTgt spid="3089"/>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3089"/>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91"/>
                                        </p:tgtEl>
                                        <p:attrNameLst>
                                          <p:attrName>style.visibility</p:attrName>
                                        </p:attrNameLst>
                                      </p:cBhvr>
                                      <p:to>
                                        <p:strVal val="visible"/>
                                      </p:to>
                                    </p:set>
                                    <p:anim calcmode="lin" valueType="num">
                                      <p:cBhvr additive="base">
                                        <p:cTn id="12" dur="500" fill="hold"/>
                                        <p:tgtEl>
                                          <p:spTgt spid="3091"/>
                                        </p:tgtEl>
                                        <p:attrNameLst>
                                          <p:attrName>ppt_x</p:attrName>
                                        </p:attrNameLst>
                                      </p:cBhvr>
                                      <p:tavLst>
                                        <p:tav tm="0">
                                          <p:val>
                                            <p:strVal val="0-#ppt_w/2"/>
                                          </p:val>
                                        </p:tav>
                                        <p:tav tm="100000">
                                          <p:val>
                                            <p:strVal val="#ppt_x"/>
                                          </p:val>
                                        </p:tav>
                                      </p:tavLst>
                                    </p:anim>
                                    <p:anim calcmode="lin" valueType="num">
                                      <p:cBhvr additive="base">
                                        <p:cTn id="13" dur="500" fill="hold"/>
                                        <p:tgtEl>
                                          <p:spTgt spid="30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 grpId="0" animBg="1"/>
      <p:bldP spid="3091" grpId="0" animBg="1"/>
    </p:bldLst>
  </p:timing>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 y="152400"/>
            <a:ext cx="8991600" cy="2209800"/>
          </a:xfrm>
        </p:spPr>
        <p:txBody>
          <a:bodyPr/>
          <a:lstStyle/>
          <a:p>
            <a:pPr algn="ctr"/>
            <a:r>
              <a:rPr lang="en-US" sz="7200" b="1" dirty="0" smtClean="0">
                <a:latin typeface="Times New Roman" pitchFamily="18" charset="0"/>
                <a:cs typeface="Times New Roman" pitchFamily="18" charset="0"/>
              </a:rPr>
              <a:t>A Life Calling Others to Glorify God</a:t>
            </a:r>
            <a:endParaRPr lang="en-US" sz="7200" b="1" dirty="0">
              <a:latin typeface="Times New Roman" pitchFamily="18" charset="0"/>
              <a:cs typeface="Times New Roman" pitchFamily="18" charset="0"/>
            </a:endParaRPr>
          </a:p>
        </p:txBody>
      </p:sp>
      <p:sp>
        <p:nvSpPr>
          <p:cNvPr id="5123" name="Rectangle 3"/>
          <p:cNvSpPr>
            <a:spLocks noGrp="1" noChangeArrowheads="1"/>
          </p:cNvSpPr>
          <p:nvPr>
            <p:ph type="subTitle" idx="1"/>
          </p:nvPr>
        </p:nvSpPr>
        <p:spPr>
          <a:xfrm>
            <a:off x="0" y="2438400"/>
            <a:ext cx="9144000" cy="990600"/>
          </a:xfrm>
        </p:spPr>
        <p:txBody>
          <a:bodyPr anchor="ctr"/>
          <a:lstStyle/>
          <a:p>
            <a:pPr algn="ctr"/>
            <a:r>
              <a:rPr lang="en-US" sz="4800" b="1" i="1" dirty="0"/>
              <a:t>1 Peter </a:t>
            </a:r>
            <a:r>
              <a:rPr lang="en-US" sz="4800" b="1" i="1" dirty="0" smtClean="0"/>
              <a:t>2:11-12</a:t>
            </a:r>
            <a:endParaRPr lang="en-US" sz="4800" b="1" i="1" dirty="0"/>
          </a:p>
        </p:txBody>
      </p:sp>
      <p:sp>
        <p:nvSpPr>
          <p:cNvPr id="2" name="TextBox 1"/>
          <p:cNvSpPr txBox="1"/>
          <p:nvPr/>
        </p:nvSpPr>
        <p:spPr>
          <a:xfrm>
            <a:off x="457200" y="3789392"/>
            <a:ext cx="8229600" cy="2899255"/>
          </a:xfrm>
          <a:prstGeom prst="rect">
            <a:avLst/>
          </a:prstGeom>
          <a:noFill/>
        </p:spPr>
        <p:txBody>
          <a:bodyPr wrap="square" rtlCol="0">
            <a:spAutoFit/>
          </a:bodyPr>
          <a:lstStyle/>
          <a:p>
            <a:pPr>
              <a:lnSpc>
                <a:spcPct val="95000"/>
              </a:lnSpc>
            </a:pPr>
            <a:r>
              <a:rPr lang="en-US" sz="3200" b="1" baseline="30000" dirty="0">
                <a:solidFill>
                  <a:srgbClr val="FFFF66"/>
                </a:solidFill>
                <a:effectLst>
                  <a:outerShdw blurRad="38100" dist="38100" dir="2700000" algn="tl">
                    <a:srgbClr val="000000">
                      <a:alpha val="43137"/>
                    </a:srgbClr>
                  </a:outerShdw>
                </a:effectLst>
              </a:rPr>
              <a:t>11</a:t>
            </a:r>
            <a:r>
              <a:rPr lang="en-US" sz="3200" b="1" baseline="30000" dirty="0">
                <a:solidFill>
                  <a:srgbClr val="FFFFFF"/>
                </a:solidFill>
                <a:effectLst>
                  <a:outerShdw blurRad="38100" dist="38100" dir="2700000" algn="tl">
                    <a:srgbClr val="000000">
                      <a:alpha val="43137"/>
                    </a:srgbClr>
                  </a:outerShdw>
                </a:effectLst>
              </a:rPr>
              <a:t> </a:t>
            </a:r>
            <a:r>
              <a:rPr lang="en-US" sz="3200" dirty="0">
                <a:solidFill>
                  <a:srgbClr val="FFFFFF"/>
                </a:solidFill>
                <a:effectLst>
                  <a:outerShdw blurRad="38100" dist="38100" dir="2700000" algn="tl">
                    <a:srgbClr val="000000">
                      <a:alpha val="43137"/>
                    </a:srgbClr>
                  </a:outerShdw>
                </a:effectLst>
              </a:rPr>
              <a:t>Beloved, I beg you as sojourners and pilgrims, abstain from fleshly lusts which war against the soul, </a:t>
            </a:r>
            <a:r>
              <a:rPr lang="en-US" sz="3200" b="1" baseline="30000" dirty="0">
                <a:solidFill>
                  <a:srgbClr val="FFFF66"/>
                </a:solidFill>
                <a:effectLst>
                  <a:outerShdw blurRad="38100" dist="38100" dir="2700000" algn="tl">
                    <a:srgbClr val="000000">
                      <a:alpha val="43137"/>
                    </a:srgbClr>
                  </a:outerShdw>
                </a:effectLst>
              </a:rPr>
              <a:t>12</a:t>
            </a:r>
            <a:r>
              <a:rPr lang="en-US" sz="3200" b="1" baseline="30000" dirty="0">
                <a:solidFill>
                  <a:srgbClr val="FFFFFF"/>
                </a:solidFill>
                <a:effectLst>
                  <a:outerShdw blurRad="38100" dist="38100" dir="2700000" algn="tl">
                    <a:srgbClr val="000000">
                      <a:alpha val="43137"/>
                    </a:srgbClr>
                  </a:outerShdw>
                </a:effectLst>
              </a:rPr>
              <a:t> </a:t>
            </a:r>
            <a:r>
              <a:rPr lang="en-US" sz="3200" dirty="0">
                <a:solidFill>
                  <a:srgbClr val="FFFFFF"/>
                </a:solidFill>
                <a:effectLst>
                  <a:outerShdw blurRad="38100" dist="38100" dir="2700000" algn="tl">
                    <a:srgbClr val="000000">
                      <a:alpha val="43137"/>
                    </a:srgbClr>
                  </a:outerShdw>
                </a:effectLst>
              </a:rPr>
              <a:t>having your conduct honorable among the Gentiles, that when they speak against you as evildoers, they may, by your good works which they observe, glorify God in the day of visitation.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220200" cy="1143000"/>
          </a:xfrm>
        </p:spPr>
        <p:txBody>
          <a:bodyPr anchor="ctr"/>
          <a:lstStyle/>
          <a:p>
            <a:pPr algn="ctr"/>
            <a:r>
              <a:rPr lang="en-US" b="1" dirty="0" smtClean="0"/>
              <a:t>Nature of Life Calling Others to God</a:t>
            </a:r>
            <a:endParaRPr lang="en-US" b="1" dirty="0"/>
          </a:p>
        </p:txBody>
      </p:sp>
      <p:sp>
        <p:nvSpPr>
          <p:cNvPr id="7171" name="Rectangle 3"/>
          <p:cNvSpPr>
            <a:spLocks noGrp="1" noChangeArrowheads="1"/>
          </p:cNvSpPr>
          <p:nvPr>
            <p:ph type="body" idx="1"/>
          </p:nvPr>
        </p:nvSpPr>
        <p:spPr>
          <a:xfrm>
            <a:off x="0" y="1066800"/>
            <a:ext cx="9220200" cy="5791200"/>
          </a:xfrm>
        </p:spPr>
        <p:txBody>
          <a:bodyPr/>
          <a:lstStyle/>
          <a:p>
            <a:pPr>
              <a:lnSpc>
                <a:spcPct val="95000"/>
              </a:lnSpc>
              <a:spcBef>
                <a:spcPts val="0"/>
              </a:spcBef>
              <a:spcAft>
                <a:spcPts val="600"/>
              </a:spcAft>
              <a:buClr>
                <a:schemeClr val="tx2"/>
              </a:buClr>
              <a:buSzPct val="100000"/>
              <a:buFont typeface="Arial" pitchFamily="34" charset="0"/>
              <a:buChar char="•"/>
            </a:pPr>
            <a:r>
              <a:rPr lang="en-US" b="1" dirty="0" smtClean="0">
                <a:solidFill>
                  <a:srgbClr val="FFFFFF"/>
                </a:solidFill>
              </a:rPr>
              <a:t>Identifies Home</a:t>
            </a:r>
            <a:r>
              <a:rPr lang="en-US" sz="2400" b="1" dirty="0" smtClean="0">
                <a:solidFill>
                  <a:srgbClr val="FFFFFF"/>
                </a:solidFill>
              </a:rPr>
              <a:t> </a:t>
            </a:r>
            <a:r>
              <a:rPr lang="en-US" dirty="0" smtClean="0">
                <a:solidFill>
                  <a:srgbClr val="FFFFFF"/>
                </a:solidFill>
              </a:rPr>
              <a:t>–</a:t>
            </a:r>
            <a:r>
              <a:rPr lang="en-US" sz="2400" dirty="0" smtClean="0">
                <a:solidFill>
                  <a:srgbClr val="FFFFFF"/>
                </a:solidFill>
              </a:rPr>
              <a:t> </a:t>
            </a:r>
            <a:r>
              <a:rPr lang="en-US" i="1" dirty="0" smtClean="0">
                <a:solidFill>
                  <a:srgbClr val="FFFFFF"/>
                </a:solidFill>
              </a:rPr>
              <a:t>as sojourners &amp; pilgrims on earth </a:t>
            </a:r>
            <a:endParaRPr lang="en-US" sz="3400" i="1" dirty="0"/>
          </a:p>
          <a:p>
            <a:pPr lvl="1">
              <a:lnSpc>
                <a:spcPct val="95000"/>
              </a:lnSpc>
              <a:spcBef>
                <a:spcPts val="0"/>
              </a:spcBef>
              <a:spcAft>
                <a:spcPts val="600"/>
              </a:spcAft>
              <a:buClr>
                <a:srgbClr val="66FFFF"/>
              </a:buClr>
              <a:buSzPct val="80000"/>
              <a:buFont typeface="Wingdings" pitchFamily="2" charset="2"/>
              <a:buChar char="§"/>
            </a:pPr>
            <a:r>
              <a:rPr lang="en-US" b="1" dirty="0">
                <a:solidFill>
                  <a:srgbClr val="FFFF66"/>
                </a:solidFill>
                <a:effectLst>
                  <a:outerShdw blurRad="38100" dist="38100" dir="2700000" algn="tl" rotWithShape="0">
                    <a:srgbClr val="000000"/>
                  </a:outerShdw>
                </a:effectLst>
              </a:rPr>
              <a:t>Hebrews 11:13</a:t>
            </a:r>
            <a:endParaRPr lang="en-US" b="1" dirty="0">
              <a:solidFill>
                <a:srgbClr val="FFFF99"/>
              </a:solidFill>
              <a:effectLst>
                <a:outerShdw blurRad="38100" dist="38100" dir="2700000" algn="tl" rotWithShape="0">
                  <a:srgbClr val="000000"/>
                </a:outerShdw>
              </a:effectLst>
            </a:endParaRPr>
          </a:p>
          <a:p>
            <a:pPr lvl="1">
              <a:lnSpc>
                <a:spcPct val="95000"/>
              </a:lnSpc>
              <a:spcBef>
                <a:spcPts val="0"/>
              </a:spcBef>
              <a:spcAft>
                <a:spcPts val="600"/>
              </a:spcAft>
              <a:buClr>
                <a:srgbClr val="66FFFF"/>
              </a:buClr>
              <a:buSzPct val="80000"/>
              <a:buFont typeface="Wingdings" pitchFamily="2" charset="2"/>
              <a:buChar char="§"/>
            </a:pPr>
            <a:r>
              <a:rPr lang="en-US" b="1" dirty="0">
                <a:solidFill>
                  <a:srgbClr val="FFFF66"/>
                </a:solidFill>
                <a:effectLst>
                  <a:outerShdw blurRad="38100" dist="38100" dir="2700000" algn="tl" rotWithShape="0">
                    <a:srgbClr val="000000"/>
                  </a:outerShdw>
                </a:effectLst>
              </a:rPr>
              <a:t>1 Peter 1</a:t>
            </a:r>
            <a:r>
              <a:rPr lang="en-US" b="1" dirty="0" smtClean="0">
                <a:solidFill>
                  <a:srgbClr val="FFFF66"/>
                </a:solidFill>
                <a:effectLst>
                  <a:outerShdw blurRad="38100" dist="38100" dir="2700000" algn="tl" rotWithShape="0">
                    <a:srgbClr val="000000"/>
                  </a:outerShdw>
                </a:effectLst>
              </a:rPr>
              <a:t>:17</a:t>
            </a:r>
            <a:endParaRPr lang="en-US" dirty="0">
              <a:effectLst>
                <a:outerShdw blurRad="38100" dist="38100" dir="2700000" algn="tl" rotWithShape="0">
                  <a:srgbClr val="000000"/>
                </a:outerShdw>
              </a:effectLst>
            </a:endParaRPr>
          </a:p>
          <a:p>
            <a:pPr>
              <a:lnSpc>
                <a:spcPct val="95000"/>
              </a:lnSpc>
              <a:spcBef>
                <a:spcPts val="0"/>
              </a:spcBef>
              <a:spcAft>
                <a:spcPts val="600"/>
              </a:spcAft>
              <a:buClr>
                <a:schemeClr val="tx2"/>
              </a:buClr>
              <a:buSzPct val="100000"/>
              <a:buFont typeface="Arial" pitchFamily="34" charset="0"/>
              <a:buChar char="•"/>
            </a:pPr>
            <a:r>
              <a:rPr lang="en-US" b="1" dirty="0" smtClean="0"/>
              <a:t>Denies Ungodliness </a:t>
            </a:r>
            <a:r>
              <a:rPr lang="en-US" dirty="0" smtClean="0"/>
              <a:t>– </a:t>
            </a:r>
            <a:r>
              <a:rPr lang="en-US" i="1" dirty="0" smtClean="0"/>
              <a:t>abstain from fleshly lusts</a:t>
            </a:r>
            <a:endParaRPr lang="en-US" i="1" dirty="0"/>
          </a:p>
          <a:p>
            <a:pPr lvl="1">
              <a:lnSpc>
                <a:spcPct val="95000"/>
              </a:lnSpc>
              <a:spcBef>
                <a:spcPts val="0"/>
              </a:spcBef>
              <a:spcAft>
                <a:spcPts val="600"/>
              </a:spcAft>
              <a:buClr>
                <a:srgbClr val="66FFFF"/>
              </a:buClr>
              <a:buSzPct val="80000"/>
              <a:buFont typeface="Wingdings" pitchFamily="2" charset="2"/>
              <a:buChar char="§"/>
            </a:pPr>
            <a:r>
              <a:rPr lang="en-US" b="1" dirty="0" smtClean="0">
                <a:solidFill>
                  <a:srgbClr val="FFFF66"/>
                </a:solidFill>
                <a:effectLst>
                  <a:outerShdw blurRad="38100" dist="38100" dir="2700000" algn="tl" rotWithShape="0">
                    <a:srgbClr val="000000"/>
                  </a:outerShdw>
                </a:effectLst>
              </a:rPr>
              <a:t>1 John 3:4-</a:t>
            </a:r>
            <a:r>
              <a:rPr lang="en-US" b="1" dirty="0">
                <a:solidFill>
                  <a:srgbClr val="FFFF66"/>
                </a:solidFill>
                <a:effectLst>
                  <a:outerShdw blurRad="38100" dist="38100" dir="2700000" algn="tl" rotWithShape="0">
                    <a:srgbClr val="000000"/>
                  </a:outerShdw>
                </a:effectLst>
              </a:rPr>
              <a:t>8</a:t>
            </a:r>
            <a:endParaRPr lang="en-US" b="1" dirty="0">
              <a:solidFill>
                <a:srgbClr val="FFFF99"/>
              </a:solidFill>
              <a:effectLst>
                <a:outerShdw blurRad="38100" dist="38100" dir="2700000" algn="tl" rotWithShape="0">
                  <a:srgbClr val="000000"/>
                </a:outerShdw>
              </a:effectLst>
            </a:endParaRPr>
          </a:p>
          <a:p>
            <a:pPr lvl="1">
              <a:lnSpc>
                <a:spcPct val="95000"/>
              </a:lnSpc>
              <a:spcBef>
                <a:spcPts val="0"/>
              </a:spcBef>
              <a:spcAft>
                <a:spcPts val="600"/>
              </a:spcAft>
              <a:buClr>
                <a:srgbClr val="66FFFF"/>
              </a:buClr>
              <a:buSzPct val="80000"/>
              <a:buFont typeface="Wingdings" pitchFamily="2" charset="2"/>
              <a:buChar char="§"/>
            </a:pPr>
            <a:r>
              <a:rPr lang="en-US" b="1" dirty="0" smtClean="0">
                <a:solidFill>
                  <a:srgbClr val="FFFF66"/>
                </a:solidFill>
                <a:effectLst>
                  <a:outerShdw blurRad="38100" dist="38100" dir="2700000" algn="tl" rotWithShape="0">
                    <a:srgbClr val="000000"/>
                  </a:outerShdw>
                </a:effectLst>
              </a:rPr>
              <a:t>Titus 2:11-12</a:t>
            </a:r>
          </a:p>
          <a:p>
            <a:pPr lvl="1">
              <a:lnSpc>
                <a:spcPct val="95000"/>
              </a:lnSpc>
              <a:spcBef>
                <a:spcPts val="0"/>
              </a:spcBef>
              <a:spcAft>
                <a:spcPts val="600"/>
              </a:spcAft>
              <a:buClr>
                <a:srgbClr val="66FFFF"/>
              </a:buClr>
              <a:buSzPct val="80000"/>
              <a:buFont typeface="Wingdings" pitchFamily="2" charset="2"/>
              <a:buChar char="§"/>
            </a:pPr>
            <a:r>
              <a:rPr lang="en-US" b="1" dirty="0" smtClean="0">
                <a:solidFill>
                  <a:srgbClr val="FFFF66"/>
                </a:solidFill>
                <a:effectLst>
                  <a:outerShdw blurRad="38100" dist="38100" dir="2700000" algn="tl" rotWithShape="0">
                    <a:srgbClr val="000000"/>
                  </a:outerShdw>
                </a:effectLst>
              </a:rPr>
              <a:t>Colossians 3:5-10</a:t>
            </a:r>
            <a:endParaRPr lang="en-US" dirty="0">
              <a:effectLst>
                <a:outerShdw blurRad="38100" dist="38100" dir="2700000" algn="tl" rotWithShape="0">
                  <a:srgbClr val="000000"/>
                </a:outerShdw>
              </a:effectLst>
            </a:endParaRPr>
          </a:p>
          <a:p>
            <a:pPr>
              <a:lnSpc>
                <a:spcPct val="95000"/>
              </a:lnSpc>
              <a:spcBef>
                <a:spcPts val="0"/>
              </a:spcBef>
              <a:spcAft>
                <a:spcPts val="600"/>
              </a:spcAft>
              <a:buClr>
                <a:schemeClr val="tx2"/>
              </a:buClr>
              <a:buSzPct val="100000"/>
              <a:buFont typeface="Arial" pitchFamily="34" charset="0"/>
              <a:buChar char="•"/>
            </a:pPr>
            <a:r>
              <a:rPr lang="en-US" sz="3400" b="1" dirty="0" smtClean="0"/>
              <a:t>Lives Exemplary </a:t>
            </a:r>
            <a:r>
              <a:rPr lang="en-US" sz="3400" dirty="0" smtClean="0"/>
              <a:t>– </a:t>
            </a:r>
            <a:r>
              <a:rPr lang="en-US" sz="3400" i="1" dirty="0" smtClean="0"/>
              <a:t>having conduct honorable</a:t>
            </a:r>
            <a:endParaRPr lang="en-US" i="1" dirty="0"/>
          </a:p>
          <a:p>
            <a:pPr lvl="1">
              <a:lnSpc>
                <a:spcPct val="95000"/>
              </a:lnSpc>
              <a:spcBef>
                <a:spcPts val="0"/>
              </a:spcBef>
              <a:spcAft>
                <a:spcPts val="600"/>
              </a:spcAft>
              <a:buClr>
                <a:srgbClr val="66FFFF"/>
              </a:buClr>
              <a:buSzPct val="80000"/>
              <a:buFont typeface="Wingdings" pitchFamily="2" charset="2"/>
              <a:buChar char="§"/>
            </a:pPr>
            <a:r>
              <a:rPr lang="en-US" b="1" dirty="0" smtClean="0">
                <a:solidFill>
                  <a:srgbClr val="FFFF66"/>
                </a:solidFill>
                <a:effectLst>
                  <a:outerShdw blurRad="38100" dist="38100" dir="2700000" algn="tl" rotWithShape="0">
                    <a:srgbClr val="000000"/>
                  </a:outerShdw>
                </a:effectLst>
              </a:rPr>
              <a:t>Matthew 5:13-16</a:t>
            </a:r>
            <a:endParaRPr lang="en-US" b="1" dirty="0">
              <a:solidFill>
                <a:srgbClr val="FFFF99"/>
              </a:solidFill>
              <a:effectLst>
                <a:outerShdw blurRad="38100" dist="38100" dir="2700000" algn="tl" rotWithShape="0">
                  <a:srgbClr val="000000"/>
                </a:outerShdw>
              </a:effectLst>
            </a:endParaRPr>
          </a:p>
          <a:p>
            <a:pPr lvl="1">
              <a:lnSpc>
                <a:spcPct val="95000"/>
              </a:lnSpc>
              <a:spcBef>
                <a:spcPts val="0"/>
              </a:spcBef>
              <a:spcAft>
                <a:spcPts val="600"/>
              </a:spcAft>
              <a:buClr>
                <a:srgbClr val="66FFFF"/>
              </a:buClr>
              <a:buSzPct val="80000"/>
              <a:buFont typeface="Wingdings" pitchFamily="2" charset="2"/>
              <a:buChar char="§"/>
            </a:pPr>
            <a:r>
              <a:rPr lang="en-US" b="1" dirty="0" smtClean="0">
                <a:solidFill>
                  <a:srgbClr val="FFFF66"/>
                </a:solidFill>
                <a:effectLst>
                  <a:outerShdw blurRad="38100" dist="38100" dir="2700000" algn="tl" rotWithShape="0">
                    <a:srgbClr val="000000"/>
                  </a:outerShdw>
                </a:effectLst>
              </a:rPr>
              <a:t>Titus </a:t>
            </a:r>
            <a:r>
              <a:rPr lang="en-US" b="1" dirty="0">
                <a:solidFill>
                  <a:srgbClr val="FFFF66"/>
                </a:solidFill>
                <a:effectLst>
                  <a:outerShdw blurRad="38100" dist="38100" dir="2700000" algn="tl" rotWithShape="0">
                    <a:srgbClr val="000000"/>
                  </a:outerShdw>
                </a:effectLst>
              </a:rPr>
              <a:t>2</a:t>
            </a:r>
            <a:r>
              <a:rPr lang="en-US" b="1" dirty="0" smtClean="0">
                <a:solidFill>
                  <a:srgbClr val="FFFF66"/>
                </a:solidFill>
                <a:effectLst>
                  <a:outerShdw blurRad="38100" dist="38100" dir="2700000" algn="tl" rotWithShape="0">
                    <a:srgbClr val="000000"/>
                  </a:outerShdw>
                </a:effectLst>
              </a:rPr>
              <a:t>:1-8</a:t>
            </a:r>
          </a:p>
          <a:p>
            <a:pPr lvl="1">
              <a:lnSpc>
                <a:spcPct val="95000"/>
              </a:lnSpc>
              <a:spcBef>
                <a:spcPts val="0"/>
              </a:spcBef>
              <a:spcAft>
                <a:spcPts val="600"/>
              </a:spcAft>
              <a:buClr>
                <a:srgbClr val="66FFFF"/>
              </a:buClr>
              <a:buSzPct val="80000"/>
              <a:buFont typeface="Wingdings" pitchFamily="2" charset="2"/>
              <a:buChar char="§"/>
            </a:pPr>
            <a:r>
              <a:rPr lang="en-US" b="1" dirty="0" smtClean="0">
                <a:solidFill>
                  <a:srgbClr val="FFFF66"/>
                </a:solidFill>
                <a:effectLst>
                  <a:outerShdw blurRad="38100" dist="38100" dir="2700000" algn="tl" rotWithShape="0">
                    <a:srgbClr val="000000"/>
                  </a:outerShdw>
                </a:effectLst>
              </a:rPr>
              <a:t>1 Peter 3:13-16</a:t>
            </a:r>
            <a:endParaRPr lang="en-US" dirty="0">
              <a:effectLst>
                <a:outerShdw blurRad="38100" dist="38100" dir="2700000" algn="tl" rotWithShape="0">
                  <a:srgbClr val="000000"/>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717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71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p:cTn id="15" dur="500" fill="hold"/>
                                        <p:tgtEl>
                                          <p:spTgt spid="717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717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500" fill="hold"/>
                                        <p:tgtEl>
                                          <p:spTgt spid="717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717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500" fill="hold"/>
                                        <p:tgtEl>
                                          <p:spTgt spid="717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717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17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171">
                                            <p:txEl>
                                              <p:pRg st="4" end="4"/>
                                            </p:txEl>
                                          </p:spTgt>
                                        </p:tgtEl>
                                        <p:attrNameLst>
                                          <p:attrName>style.visibility</p:attrName>
                                        </p:attrNameLst>
                                      </p:cBhvr>
                                      <p:to>
                                        <p:strVal val="visible"/>
                                      </p:to>
                                    </p:set>
                                    <p:anim calcmode="lin" valueType="num">
                                      <p:cBhvr>
                                        <p:cTn id="39" dur="500" fill="hold"/>
                                        <p:tgtEl>
                                          <p:spTgt spid="717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717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717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7171">
                                            <p:txEl>
                                              <p:pRg st="5" end="5"/>
                                            </p:txEl>
                                          </p:spTgt>
                                        </p:tgtEl>
                                        <p:attrNameLst>
                                          <p:attrName>style.visibility</p:attrName>
                                        </p:attrNameLst>
                                      </p:cBhvr>
                                      <p:to>
                                        <p:strVal val="visible"/>
                                      </p:to>
                                    </p:set>
                                    <p:anim calcmode="lin" valueType="num">
                                      <p:cBhvr>
                                        <p:cTn id="47" dur="500" fill="hold"/>
                                        <p:tgtEl>
                                          <p:spTgt spid="717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717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717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7171">
                                            <p:txEl>
                                              <p:pRg st="6" end="6"/>
                                            </p:txEl>
                                          </p:spTgt>
                                        </p:tgtEl>
                                        <p:attrNameLst>
                                          <p:attrName>style.visibility</p:attrName>
                                        </p:attrNameLst>
                                      </p:cBhvr>
                                      <p:to>
                                        <p:strVal val="visible"/>
                                      </p:to>
                                    </p:set>
                                    <p:anim calcmode="lin" valueType="num">
                                      <p:cBhvr>
                                        <p:cTn id="55" dur="500" fill="hold"/>
                                        <p:tgtEl>
                                          <p:spTgt spid="717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717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717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7171">
                                            <p:txEl>
                                              <p:pRg st="7" end="7"/>
                                            </p:txEl>
                                          </p:spTgt>
                                        </p:tgtEl>
                                        <p:attrNameLst>
                                          <p:attrName>style.visibility</p:attrName>
                                        </p:attrNameLst>
                                      </p:cBhvr>
                                      <p:to>
                                        <p:strVal val="visible"/>
                                      </p:to>
                                    </p:set>
                                    <p:anim calcmode="lin" valueType="num">
                                      <p:cBhvr>
                                        <p:cTn id="63" dur="500" fill="hold"/>
                                        <p:tgtEl>
                                          <p:spTgt spid="7171">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7171">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7171">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717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7171">
                                            <p:txEl>
                                              <p:pRg st="8" end="8"/>
                                            </p:txEl>
                                          </p:spTgt>
                                        </p:tgtEl>
                                        <p:attrNameLst>
                                          <p:attrName>style.visibility</p:attrName>
                                        </p:attrNameLst>
                                      </p:cBhvr>
                                      <p:to>
                                        <p:strVal val="visible"/>
                                      </p:to>
                                    </p:set>
                                    <p:anim calcmode="lin" valueType="num">
                                      <p:cBhvr>
                                        <p:cTn id="71" dur="500" fill="hold"/>
                                        <p:tgtEl>
                                          <p:spTgt spid="7171">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7171">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717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7171">
                                            <p:txEl>
                                              <p:pRg st="9" end="9"/>
                                            </p:txEl>
                                          </p:spTgt>
                                        </p:tgtEl>
                                        <p:attrNameLst>
                                          <p:attrName>style.visibility</p:attrName>
                                        </p:attrNameLst>
                                      </p:cBhvr>
                                      <p:to>
                                        <p:strVal val="visible"/>
                                      </p:to>
                                    </p:set>
                                    <p:anim calcmode="lin" valueType="num">
                                      <p:cBhvr>
                                        <p:cTn id="79" dur="500" fill="hold"/>
                                        <p:tgtEl>
                                          <p:spTgt spid="7171">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7171">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7171">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7171">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7171">
                                            <p:txEl>
                                              <p:pRg st="10" end="10"/>
                                            </p:txEl>
                                          </p:spTgt>
                                        </p:tgtEl>
                                        <p:attrNameLst>
                                          <p:attrName>style.visibility</p:attrName>
                                        </p:attrNameLst>
                                      </p:cBhvr>
                                      <p:to>
                                        <p:strVal val="visible"/>
                                      </p:to>
                                    </p:set>
                                    <p:anim calcmode="lin" valueType="num">
                                      <p:cBhvr>
                                        <p:cTn id="87" dur="500" fill="hold"/>
                                        <p:tgtEl>
                                          <p:spTgt spid="7171">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7171">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7171">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7171">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9144000" cy="1143000"/>
          </a:xfrm>
        </p:spPr>
        <p:txBody>
          <a:bodyPr anchor="ctr"/>
          <a:lstStyle/>
          <a:p>
            <a:pPr algn="ctr"/>
            <a:r>
              <a:rPr lang="en-US" b="1" dirty="0"/>
              <a:t>Example Seen in </a:t>
            </a:r>
            <a:r>
              <a:rPr lang="en-US" b="1" dirty="0" smtClean="0"/>
              <a:t>O.T. Faithful</a:t>
            </a:r>
            <a:endParaRPr lang="en-US" b="1" dirty="0"/>
          </a:p>
        </p:txBody>
      </p:sp>
      <p:sp>
        <p:nvSpPr>
          <p:cNvPr id="10243" name="Rectangle 3"/>
          <p:cNvSpPr>
            <a:spLocks noGrp="1" noChangeArrowheads="1"/>
          </p:cNvSpPr>
          <p:nvPr>
            <p:ph type="body" idx="1"/>
          </p:nvPr>
        </p:nvSpPr>
        <p:spPr>
          <a:xfrm>
            <a:off x="0" y="1295400"/>
            <a:ext cx="9144000" cy="5562600"/>
          </a:xfrm>
        </p:spPr>
        <p:txBody>
          <a:bodyPr/>
          <a:lstStyle/>
          <a:p>
            <a:pPr>
              <a:spcBef>
                <a:spcPts val="0"/>
              </a:spcBef>
              <a:spcAft>
                <a:spcPts val="800"/>
              </a:spcAft>
              <a:buClr>
                <a:schemeClr val="tx2"/>
              </a:buClr>
              <a:buSzPct val="100000"/>
              <a:buFont typeface="Arial" pitchFamily="34" charset="0"/>
              <a:buChar char="•"/>
            </a:pPr>
            <a:r>
              <a:rPr lang="en-US" dirty="0"/>
              <a:t>Shadrach, Meshach &amp; Abednego faced with </a:t>
            </a:r>
            <a:r>
              <a:rPr lang="en-US" dirty="0" smtClean="0"/>
              <a:t>idolatry</a:t>
            </a:r>
          </a:p>
          <a:p>
            <a:pPr lvl="1">
              <a:spcBef>
                <a:spcPts val="0"/>
              </a:spcBef>
              <a:spcAft>
                <a:spcPts val="800"/>
              </a:spcAft>
              <a:buClr>
                <a:srgbClr val="66FFFF"/>
              </a:buClr>
              <a:buSzPct val="80000"/>
              <a:buFont typeface="Wingdings" pitchFamily="2" charset="2"/>
              <a:buChar char="§"/>
            </a:pPr>
            <a:r>
              <a:rPr lang="en-US" sz="2850" dirty="0" smtClean="0"/>
              <a:t>Threatened with being thrown into fiery </a:t>
            </a:r>
            <a:r>
              <a:rPr lang="en-US" sz="2850" dirty="0"/>
              <a:t>furnace</a:t>
            </a:r>
          </a:p>
          <a:p>
            <a:pPr lvl="1">
              <a:spcBef>
                <a:spcPts val="0"/>
              </a:spcBef>
              <a:spcAft>
                <a:spcPts val="800"/>
              </a:spcAft>
              <a:buClr>
                <a:srgbClr val="66FFFF"/>
              </a:buClr>
              <a:buSzPct val="80000"/>
              <a:buFont typeface="Wingdings" pitchFamily="2" charset="2"/>
              <a:buChar char="§"/>
            </a:pPr>
            <a:r>
              <a:rPr lang="en-US" sz="2850" dirty="0"/>
              <a:t>They </a:t>
            </a:r>
            <a:r>
              <a:rPr lang="en-US" sz="2850" dirty="0" smtClean="0"/>
              <a:t>refused </a:t>
            </a:r>
            <a:r>
              <a:rPr lang="en-US" sz="2850" dirty="0"/>
              <a:t>to bow to image, but </a:t>
            </a:r>
            <a:r>
              <a:rPr lang="en-US" sz="2850" dirty="0" smtClean="0"/>
              <a:t>served </a:t>
            </a:r>
            <a:r>
              <a:rPr lang="en-US" sz="2850" dirty="0"/>
              <a:t>God</a:t>
            </a:r>
          </a:p>
          <a:p>
            <a:pPr lvl="1">
              <a:spcBef>
                <a:spcPts val="0"/>
              </a:spcBef>
              <a:spcAft>
                <a:spcPts val="800"/>
              </a:spcAft>
              <a:buClr>
                <a:srgbClr val="66FFFF"/>
              </a:buClr>
              <a:buSzPct val="80000"/>
              <a:buFont typeface="Wingdings" pitchFamily="2" charset="2"/>
              <a:buChar char="§"/>
            </a:pPr>
            <a:r>
              <a:rPr lang="en-US" sz="2850" dirty="0"/>
              <a:t>Nebuchadnezzar had increasing “rage and fury</a:t>
            </a:r>
            <a:r>
              <a:rPr lang="en-US" sz="2850" dirty="0" smtClean="0"/>
              <a:t>”</a:t>
            </a:r>
            <a:endParaRPr lang="en-US" sz="2850" dirty="0"/>
          </a:p>
          <a:p>
            <a:pPr lvl="1">
              <a:spcBef>
                <a:spcPts val="0"/>
              </a:spcBef>
              <a:spcAft>
                <a:spcPts val="800"/>
              </a:spcAft>
              <a:buClr>
                <a:srgbClr val="66FFFF"/>
              </a:buClr>
              <a:buSzPct val="80000"/>
              <a:buFont typeface="Wingdings" pitchFamily="2" charset="2"/>
              <a:buChar char="§"/>
            </a:pPr>
            <a:r>
              <a:rPr lang="en-US" sz="2850" dirty="0"/>
              <a:t>Hebrews determined to do right regardless</a:t>
            </a:r>
          </a:p>
          <a:p>
            <a:pPr lvl="1">
              <a:spcBef>
                <a:spcPts val="0"/>
              </a:spcBef>
              <a:spcAft>
                <a:spcPts val="800"/>
              </a:spcAft>
              <a:buClr>
                <a:srgbClr val="66FFFF"/>
              </a:buClr>
              <a:buSzPct val="80000"/>
              <a:buFont typeface="Wingdings" pitchFamily="2" charset="2"/>
              <a:buChar char="§"/>
            </a:pPr>
            <a:r>
              <a:rPr lang="en-US" sz="2850" dirty="0"/>
              <a:t>God delivered them &amp; taught lesson to </a:t>
            </a:r>
            <a:r>
              <a:rPr lang="en-US" sz="2850" dirty="0" smtClean="0"/>
              <a:t>Nebuchadnezzar</a:t>
            </a:r>
            <a:endParaRPr lang="en-US" sz="2850" dirty="0"/>
          </a:p>
          <a:p>
            <a:pPr>
              <a:spcBef>
                <a:spcPts val="0"/>
              </a:spcBef>
              <a:spcAft>
                <a:spcPts val="800"/>
              </a:spcAft>
              <a:buClr>
                <a:schemeClr val="tx2"/>
              </a:buClr>
              <a:buSzPct val="100000"/>
              <a:buFont typeface="Arial" pitchFamily="34" charset="0"/>
              <a:buChar char="•"/>
            </a:pPr>
            <a:r>
              <a:rPr lang="en-US" dirty="0" smtClean="0">
                <a:solidFill>
                  <a:srgbClr val="FFFFFF"/>
                </a:solidFill>
              </a:rPr>
              <a:t>Case of Joseph </a:t>
            </a:r>
            <a:r>
              <a:rPr lang="en-US" dirty="0" smtClean="0">
                <a:solidFill>
                  <a:srgbClr val="FFFFFF"/>
                </a:solidFill>
              </a:rPr>
              <a:t>illustrates same power of godly life</a:t>
            </a:r>
            <a:endParaRPr lang="en-US" dirty="0" smtClean="0"/>
          </a:p>
          <a:p>
            <a:pPr lvl="1">
              <a:spcBef>
                <a:spcPts val="0"/>
              </a:spcBef>
              <a:spcAft>
                <a:spcPts val="800"/>
              </a:spcAft>
              <a:buClr>
                <a:srgbClr val="66FFFF"/>
              </a:buClr>
              <a:buSzPct val="80000"/>
              <a:buFont typeface="Wingdings" pitchFamily="2" charset="2"/>
              <a:buChar char="§"/>
            </a:pPr>
            <a:r>
              <a:rPr lang="en-US" sz="2850" dirty="0" smtClean="0"/>
              <a:t>Away from home physically, but always held to values</a:t>
            </a:r>
          </a:p>
          <a:p>
            <a:pPr lvl="1">
              <a:spcBef>
                <a:spcPts val="0"/>
              </a:spcBef>
              <a:spcAft>
                <a:spcPts val="800"/>
              </a:spcAft>
              <a:buClr>
                <a:srgbClr val="66FFFF"/>
              </a:buClr>
              <a:buSzPct val="80000"/>
              <a:buFont typeface="Wingdings" pitchFamily="2" charset="2"/>
              <a:buChar char="§"/>
            </a:pPr>
            <a:r>
              <a:rPr lang="en-US" sz="2850" dirty="0" smtClean="0"/>
              <a:t>God used </a:t>
            </a:r>
            <a:r>
              <a:rPr lang="en-US" sz="2850" dirty="0" smtClean="0"/>
              <a:t>Joseph</a:t>
            </a:r>
            <a:r>
              <a:rPr lang="en-US" sz="2850" dirty="0" smtClean="0"/>
              <a:t> </a:t>
            </a:r>
            <a:r>
              <a:rPr lang="en-US" sz="2850" dirty="0" smtClean="0"/>
              <a:t>to save </a:t>
            </a:r>
            <a:r>
              <a:rPr lang="en-US" sz="2850" dirty="0" smtClean="0"/>
              <a:t>His </a:t>
            </a:r>
            <a:r>
              <a:rPr lang="en-US" sz="2850" dirty="0" smtClean="0"/>
              <a:t>people &amp; show </a:t>
            </a:r>
            <a:r>
              <a:rPr lang="en-US" sz="2850" dirty="0" smtClean="0"/>
              <a:t>Hi</a:t>
            </a:r>
            <a:r>
              <a:rPr lang="en-US" sz="2850" dirty="0" smtClean="0"/>
              <a:t>s </a:t>
            </a:r>
            <a:r>
              <a:rPr lang="en-US" sz="2850" dirty="0" smtClean="0"/>
              <a:t>will</a:t>
            </a:r>
            <a:endParaRPr lang="en-US" sz="2850" dirty="0" smtClean="0">
              <a:solidFill>
                <a:srgbClr val="FFFFFF"/>
              </a:solidFill>
            </a:endParaRPr>
          </a:p>
          <a:p>
            <a:pPr>
              <a:spcBef>
                <a:spcPts val="0"/>
              </a:spcBef>
              <a:spcAft>
                <a:spcPts val="800"/>
              </a:spcAft>
              <a:buClr>
                <a:schemeClr val="tx2"/>
              </a:buClr>
              <a:buSzPct val="100000"/>
              <a:buFont typeface="Arial" pitchFamily="34" charset="0"/>
              <a:buChar char="•"/>
            </a:pPr>
            <a:r>
              <a:rPr lang="en-US" dirty="0" smtClean="0">
                <a:solidFill>
                  <a:srgbClr val="FFFF66"/>
                </a:solidFill>
              </a:rPr>
              <a:t>What </a:t>
            </a:r>
            <a:r>
              <a:rPr lang="en-US" dirty="0">
                <a:solidFill>
                  <a:srgbClr val="FFFF66"/>
                </a:solidFill>
              </a:rPr>
              <a:t>would compromise </a:t>
            </a:r>
            <a:r>
              <a:rPr lang="en-US" dirty="0" smtClean="0">
                <a:solidFill>
                  <a:srgbClr val="FFFF66"/>
                </a:solidFill>
              </a:rPr>
              <a:t>have done in each case?</a:t>
            </a:r>
            <a:endParaRPr lang="en-US" dirty="0">
              <a:solidFill>
                <a:srgbClr val="FFFF66"/>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p:cTn id="13"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p:cTn id="25"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p:cTn id="31"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024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p:cTn id="37" dur="5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024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p:cTn id="43" dur="500" fill="hold"/>
                                        <p:tgtEl>
                                          <p:spTgt spid="1024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024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p:cTn id="49" dur="500" fill="hold"/>
                                        <p:tgtEl>
                                          <p:spTgt spid="1024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024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p:cTn id="55" dur="500" fill="hold"/>
                                        <p:tgtEl>
                                          <p:spTgt spid="1024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1024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10243">
                                            <p:txEl>
                                              <p:pRg st="9" end="9"/>
                                            </p:txEl>
                                          </p:spTgt>
                                        </p:tgtEl>
                                        <p:attrNameLst>
                                          <p:attrName>style.visibility</p:attrName>
                                        </p:attrNameLst>
                                      </p:cBhvr>
                                      <p:to>
                                        <p:strVal val="visible"/>
                                      </p:to>
                                    </p:set>
                                    <p:anim calcmode="lin" valueType="num">
                                      <p:cBhvr>
                                        <p:cTn id="61" dur="500" fill="hold"/>
                                        <p:tgtEl>
                                          <p:spTgt spid="1024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1024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9144000" cy="1143000"/>
          </a:xfrm>
        </p:spPr>
        <p:txBody>
          <a:bodyPr anchor="ctr"/>
          <a:lstStyle/>
          <a:p>
            <a:pPr algn="ctr"/>
            <a:r>
              <a:rPr lang="en-US" sz="4800" b="1" dirty="0"/>
              <a:t>Applications to Us</a:t>
            </a:r>
          </a:p>
        </p:txBody>
      </p:sp>
      <p:sp>
        <p:nvSpPr>
          <p:cNvPr id="11267" name="Rectangle 3"/>
          <p:cNvSpPr>
            <a:spLocks noGrp="1" noChangeArrowheads="1"/>
          </p:cNvSpPr>
          <p:nvPr>
            <p:ph type="body" idx="1"/>
          </p:nvPr>
        </p:nvSpPr>
        <p:spPr>
          <a:xfrm>
            <a:off x="0" y="1219200"/>
            <a:ext cx="9220200" cy="5638800"/>
          </a:xfrm>
        </p:spPr>
        <p:txBody>
          <a:bodyPr/>
          <a:lstStyle/>
          <a:p>
            <a:pPr>
              <a:lnSpc>
                <a:spcPct val="93000"/>
              </a:lnSpc>
              <a:spcBef>
                <a:spcPts val="0"/>
              </a:spcBef>
              <a:spcAft>
                <a:spcPts val="600"/>
              </a:spcAft>
              <a:buClr>
                <a:schemeClr val="tx2"/>
              </a:buClr>
              <a:buSzPct val="100000"/>
              <a:buFont typeface="Arial" pitchFamily="34" charset="0"/>
              <a:buChar char="•"/>
            </a:pPr>
            <a:r>
              <a:rPr lang="en-US" sz="3600" dirty="0"/>
              <a:t>World calls for moral compromise</a:t>
            </a:r>
          </a:p>
          <a:p>
            <a:pPr lvl="1">
              <a:lnSpc>
                <a:spcPct val="93000"/>
              </a:lnSpc>
              <a:spcBef>
                <a:spcPts val="0"/>
              </a:spcBef>
              <a:spcAft>
                <a:spcPts val="600"/>
              </a:spcAft>
              <a:buClr>
                <a:srgbClr val="66FFFF"/>
              </a:buClr>
              <a:buSzPct val="80000"/>
              <a:buFont typeface="Wingdings" pitchFamily="2" charset="2"/>
              <a:buChar char="§"/>
            </a:pPr>
            <a:r>
              <a:rPr lang="en-US" sz="3200" dirty="0" smtClean="0">
                <a:solidFill>
                  <a:srgbClr val="FFFF99"/>
                </a:solidFill>
              </a:rPr>
              <a:t>Immodest dress, dancing, intoxicants, drugs…</a:t>
            </a:r>
            <a:endParaRPr lang="en-US" sz="3200" dirty="0">
              <a:solidFill>
                <a:srgbClr val="FFFF99"/>
              </a:solidFill>
            </a:endParaRPr>
          </a:p>
          <a:p>
            <a:pPr lvl="1">
              <a:lnSpc>
                <a:spcPct val="93000"/>
              </a:lnSpc>
              <a:spcBef>
                <a:spcPts val="0"/>
              </a:spcBef>
              <a:spcAft>
                <a:spcPts val="600"/>
              </a:spcAft>
              <a:buClr>
                <a:srgbClr val="66FFFF"/>
              </a:buClr>
              <a:buSzPct val="80000"/>
              <a:buFont typeface="Wingdings" pitchFamily="2" charset="2"/>
              <a:buChar char="§"/>
            </a:pPr>
            <a:r>
              <a:rPr lang="en-US" sz="3200" dirty="0" smtClean="0">
                <a:solidFill>
                  <a:srgbClr val="FFFF99"/>
                </a:solidFill>
              </a:rPr>
              <a:t>Floods us</a:t>
            </a:r>
            <a:r>
              <a:rPr lang="en-US" sz="3200" dirty="0" smtClean="0">
                <a:solidFill>
                  <a:srgbClr val="FFFF99"/>
                </a:solidFill>
              </a:rPr>
              <a:t> </a:t>
            </a:r>
            <a:r>
              <a:rPr lang="en-US" sz="3200" dirty="0" smtClean="0">
                <a:solidFill>
                  <a:srgbClr val="FFFF99"/>
                </a:solidFill>
              </a:rPr>
              <a:t>with worldly </a:t>
            </a:r>
            <a:r>
              <a:rPr lang="en-US" sz="3200" dirty="0" smtClean="0">
                <a:solidFill>
                  <a:srgbClr val="FFFF99"/>
                </a:solidFill>
              </a:rPr>
              <a:t>values (</a:t>
            </a:r>
            <a:r>
              <a:rPr lang="en-US" sz="3200" dirty="0" err="1" smtClean="0">
                <a:solidFill>
                  <a:srgbClr val="FFFF99"/>
                </a:solidFill>
              </a:rPr>
              <a:t>eg</a:t>
            </a:r>
            <a:r>
              <a:rPr lang="en-US" sz="3200" dirty="0" smtClean="0">
                <a:solidFill>
                  <a:srgbClr val="FFFF99"/>
                </a:solidFill>
              </a:rPr>
              <a:t>. homosexuality)</a:t>
            </a:r>
            <a:endParaRPr lang="en-US" sz="3200" dirty="0">
              <a:solidFill>
                <a:srgbClr val="FFFF99"/>
              </a:solidFill>
            </a:endParaRPr>
          </a:p>
          <a:p>
            <a:pPr lvl="1">
              <a:lnSpc>
                <a:spcPct val="93000"/>
              </a:lnSpc>
              <a:spcBef>
                <a:spcPts val="0"/>
              </a:spcBef>
              <a:spcAft>
                <a:spcPts val="600"/>
              </a:spcAft>
              <a:buClr>
                <a:srgbClr val="66FFFF"/>
              </a:buClr>
              <a:buSzPct val="80000"/>
              <a:buFont typeface="Wingdings" pitchFamily="2" charset="2"/>
              <a:buChar char="§"/>
            </a:pPr>
            <a:r>
              <a:rPr lang="en-US" sz="3200" dirty="0" smtClean="0">
                <a:solidFill>
                  <a:srgbClr val="FFFF99"/>
                </a:solidFill>
              </a:rPr>
              <a:t>C</a:t>
            </a:r>
            <a:r>
              <a:rPr lang="en-US" sz="3200" dirty="0" smtClean="0">
                <a:solidFill>
                  <a:srgbClr val="FFFF99"/>
                </a:solidFill>
              </a:rPr>
              <a:t>alls us to tolerate evil and not denounce it</a:t>
            </a:r>
            <a:endParaRPr lang="en-US" sz="3200" dirty="0"/>
          </a:p>
          <a:p>
            <a:pPr>
              <a:lnSpc>
                <a:spcPct val="93000"/>
              </a:lnSpc>
              <a:spcBef>
                <a:spcPts val="0"/>
              </a:spcBef>
              <a:spcAft>
                <a:spcPts val="600"/>
              </a:spcAft>
              <a:buClr>
                <a:schemeClr val="tx2"/>
              </a:buClr>
              <a:buSzPct val="100000"/>
              <a:buFont typeface="Arial" pitchFamily="34" charset="0"/>
              <a:buChar char="•"/>
            </a:pPr>
            <a:r>
              <a:rPr lang="en-US" sz="3600" dirty="0"/>
              <a:t>Some brethren also call for compromise</a:t>
            </a:r>
          </a:p>
          <a:p>
            <a:pPr lvl="1">
              <a:lnSpc>
                <a:spcPct val="93000"/>
              </a:lnSpc>
              <a:spcBef>
                <a:spcPts val="0"/>
              </a:spcBef>
              <a:spcAft>
                <a:spcPts val="600"/>
              </a:spcAft>
              <a:buClr>
                <a:srgbClr val="66FFFF"/>
              </a:buClr>
              <a:buSzPct val="80000"/>
              <a:buFont typeface="Wingdings" pitchFamily="2" charset="2"/>
              <a:buChar char="§"/>
            </a:pPr>
            <a:r>
              <a:rPr lang="en-US" sz="3200" dirty="0">
                <a:solidFill>
                  <a:srgbClr val="FFFF66"/>
                </a:solidFill>
              </a:rPr>
              <a:t>Tolerance of </a:t>
            </a:r>
            <a:r>
              <a:rPr lang="en-US" sz="3200" dirty="0" smtClean="0">
                <a:solidFill>
                  <a:srgbClr val="FFFF66"/>
                </a:solidFill>
              </a:rPr>
              <a:t>looser </a:t>
            </a:r>
            <a:r>
              <a:rPr lang="en-US" sz="3200" dirty="0" smtClean="0">
                <a:solidFill>
                  <a:srgbClr val="FFFF66"/>
                </a:solidFill>
              </a:rPr>
              <a:t>values on</a:t>
            </a:r>
            <a:r>
              <a:rPr lang="en-US" sz="3200" dirty="0" smtClean="0">
                <a:solidFill>
                  <a:srgbClr val="FFFF66"/>
                </a:solidFill>
              </a:rPr>
              <a:t> immodest clothing</a:t>
            </a:r>
            <a:endParaRPr lang="en-US" sz="3200" dirty="0">
              <a:solidFill>
                <a:srgbClr val="FFFF66"/>
              </a:solidFill>
            </a:endParaRPr>
          </a:p>
          <a:p>
            <a:pPr lvl="1">
              <a:lnSpc>
                <a:spcPct val="93000"/>
              </a:lnSpc>
              <a:spcBef>
                <a:spcPts val="0"/>
              </a:spcBef>
              <a:spcAft>
                <a:spcPts val="600"/>
              </a:spcAft>
              <a:buClr>
                <a:srgbClr val="66FFFF"/>
              </a:buClr>
              <a:buSzPct val="80000"/>
              <a:buFont typeface="Wingdings" pitchFamily="2" charset="2"/>
              <a:buChar char="§"/>
            </a:pPr>
            <a:r>
              <a:rPr lang="en-US" sz="3200" dirty="0">
                <a:solidFill>
                  <a:srgbClr val="FFFF66"/>
                </a:solidFill>
              </a:rPr>
              <a:t>Tolerance of </a:t>
            </a:r>
            <a:r>
              <a:rPr lang="en-US" sz="3200" dirty="0" smtClean="0">
                <a:solidFill>
                  <a:srgbClr val="FFFF66"/>
                </a:solidFill>
              </a:rPr>
              <a:t>dancing &amp; other lascivious actions</a:t>
            </a:r>
            <a:endParaRPr lang="en-US" sz="3200" dirty="0">
              <a:solidFill>
                <a:srgbClr val="FFFF66"/>
              </a:solidFill>
            </a:endParaRPr>
          </a:p>
          <a:p>
            <a:pPr lvl="1">
              <a:lnSpc>
                <a:spcPct val="93000"/>
              </a:lnSpc>
              <a:spcBef>
                <a:spcPts val="0"/>
              </a:spcBef>
              <a:spcAft>
                <a:spcPts val="600"/>
              </a:spcAft>
              <a:buClr>
                <a:srgbClr val="66FFFF"/>
              </a:buClr>
              <a:buSzPct val="80000"/>
              <a:buFont typeface="Wingdings" pitchFamily="2" charset="2"/>
              <a:buChar char="§"/>
            </a:pPr>
            <a:r>
              <a:rPr lang="en-US" sz="3200" dirty="0">
                <a:solidFill>
                  <a:srgbClr val="FFFF66"/>
                </a:solidFill>
              </a:rPr>
              <a:t>Tolerance of </a:t>
            </a:r>
            <a:r>
              <a:rPr lang="en-US" sz="3200" dirty="0" smtClean="0">
                <a:solidFill>
                  <a:srgbClr val="FFFF66"/>
                </a:solidFill>
              </a:rPr>
              <a:t>social drinking as long as not drunk</a:t>
            </a:r>
            <a:endParaRPr lang="en-US" sz="3200" dirty="0"/>
          </a:p>
          <a:p>
            <a:pPr>
              <a:lnSpc>
                <a:spcPct val="93000"/>
              </a:lnSpc>
              <a:spcBef>
                <a:spcPts val="0"/>
              </a:spcBef>
              <a:spcAft>
                <a:spcPts val="600"/>
              </a:spcAft>
              <a:buClr>
                <a:schemeClr val="tx2"/>
              </a:buClr>
              <a:buSzPct val="100000"/>
              <a:buFont typeface="Arial" pitchFamily="34" charset="0"/>
              <a:buChar char="•"/>
            </a:pPr>
            <a:r>
              <a:rPr lang="en-US" sz="3600" dirty="0">
                <a:solidFill>
                  <a:schemeClr val="accent1"/>
                </a:solidFill>
              </a:rPr>
              <a:t>When opposition comes, will </a:t>
            </a:r>
            <a:r>
              <a:rPr lang="en-US" sz="3600" dirty="0" smtClean="0">
                <a:solidFill>
                  <a:schemeClr val="accent1"/>
                </a:solidFill>
              </a:rPr>
              <a:t>we </a:t>
            </a:r>
            <a:r>
              <a:rPr lang="en-US" sz="3600" dirty="0">
                <a:solidFill>
                  <a:schemeClr val="accent1"/>
                </a:solidFill>
              </a:rPr>
              <a:t>stand</a:t>
            </a:r>
            <a:r>
              <a:rPr lang="en-US" sz="3600" dirty="0" smtClean="0">
                <a:solidFill>
                  <a:schemeClr val="accent1"/>
                </a:solidFill>
              </a:rPr>
              <a:t>?</a:t>
            </a:r>
          </a:p>
          <a:p>
            <a:pPr>
              <a:lnSpc>
                <a:spcPct val="93000"/>
              </a:lnSpc>
              <a:spcBef>
                <a:spcPts val="0"/>
              </a:spcBef>
              <a:spcAft>
                <a:spcPts val="600"/>
              </a:spcAft>
              <a:buClr>
                <a:schemeClr val="tx2"/>
              </a:buClr>
              <a:buSzPct val="100000"/>
              <a:buFont typeface="Arial" pitchFamily="34" charset="0"/>
              <a:buChar char="•"/>
            </a:pPr>
            <a:r>
              <a:rPr lang="en-US" sz="3600" dirty="0" smtClean="0">
                <a:solidFill>
                  <a:schemeClr val="accent1"/>
                </a:solidFill>
              </a:rPr>
              <a:t>If we do </a:t>
            </a:r>
            <a:r>
              <a:rPr lang="en-US" sz="3600" b="1" cap="small" dirty="0" smtClean="0">
                <a:solidFill>
                  <a:schemeClr val="accent1"/>
                </a:solidFill>
              </a:rPr>
              <a:t>not</a:t>
            </a:r>
            <a:r>
              <a:rPr lang="en-US" sz="3600" dirty="0" smtClean="0">
                <a:solidFill>
                  <a:schemeClr val="accent1"/>
                </a:solidFill>
              </a:rPr>
              <a:t>, what good will be impossible?</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126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126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126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126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p:cTn id="23"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1267">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126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1267">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126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1267">
                                            <p:txEl>
                                              <p:pRg st="4" end="4"/>
                                            </p:txEl>
                                          </p:spTgt>
                                        </p:tgtEl>
                                        <p:attrNameLst>
                                          <p:attrName>style.visibility</p:attrName>
                                        </p:attrNameLst>
                                      </p:cBhvr>
                                      <p:to>
                                        <p:strVal val="visible"/>
                                      </p:to>
                                    </p:set>
                                    <p:anim calcmode="lin" valueType="num">
                                      <p:cBhvr>
                                        <p:cTn id="39"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126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1267">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1267">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1267">
                                            <p:txEl>
                                              <p:pRg st="5" end="5"/>
                                            </p:txEl>
                                          </p:spTgt>
                                        </p:tgtEl>
                                        <p:attrNameLst>
                                          <p:attrName>style.visibility</p:attrName>
                                        </p:attrNameLst>
                                      </p:cBhvr>
                                      <p:to>
                                        <p:strVal val="visible"/>
                                      </p:to>
                                    </p:set>
                                    <p:anim calcmode="lin" valueType="num">
                                      <p:cBhvr>
                                        <p:cTn id="47" dur="5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1267">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1267">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11267">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11267">
                                            <p:txEl>
                                              <p:pRg st="6" end="6"/>
                                            </p:txEl>
                                          </p:spTgt>
                                        </p:tgtEl>
                                        <p:attrNameLst>
                                          <p:attrName>style.visibility</p:attrName>
                                        </p:attrNameLst>
                                      </p:cBhvr>
                                      <p:to>
                                        <p:strVal val="visible"/>
                                      </p:to>
                                    </p:set>
                                    <p:anim calcmode="lin" valueType="num">
                                      <p:cBhvr>
                                        <p:cTn id="55" dur="500" fill="hold"/>
                                        <p:tgtEl>
                                          <p:spTgt spid="11267">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1267">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1267">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11267">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11267">
                                            <p:txEl>
                                              <p:pRg st="7" end="7"/>
                                            </p:txEl>
                                          </p:spTgt>
                                        </p:tgtEl>
                                        <p:attrNameLst>
                                          <p:attrName>style.visibility</p:attrName>
                                        </p:attrNameLst>
                                      </p:cBhvr>
                                      <p:to>
                                        <p:strVal val="visible"/>
                                      </p:to>
                                    </p:set>
                                    <p:anim calcmode="lin" valueType="num">
                                      <p:cBhvr>
                                        <p:cTn id="63" dur="500" fill="hold"/>
                                        <p:tgtEl>
                                          <p:spTgt spid="11267">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11267">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11267">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11267">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11267">
                                            <p:txEl>
                                              <p:pRg st="8" end="8"/>
                                            </p:txEl>
                                          </p:spTgt>
                                        </p:tgtEl>
                                        <p:attrNameLst>
                                          <p:attrName>style.visibility</p:attrName>
                                        </p:attrNameLst>
                                      </p:cBhvr>
                                      <p:to>
                                        <p:strVal val="visible"/>
                                      </p:to>
                                    </p:set>
                                    <p:anim calcmode="lin" valueType="num">
                                      <p:cBhvr>
                                        <p:cTn id="71" dur="500" fill="hold"/>
                                        <p:tgtEl>
                                          <p:spTgt spid="11267">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11267">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11267">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11267">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11267">
                                            <p:txEl>
                                              <p:pRg st="9" end="9"/>
                                            </p:txEl>
                                          </p:spTgt>
                                        </p:tgtEl>
                                        <p:attrNameLst>
                                          <p:attrName>style.visibility</p:attrName>
                                        </p:attrNameLst>
                                      </p:cBhvr>
                                      <p:to>
                                        <p:strVal val="visible"/>
                                      </p:to>
                                    </p:set>
                                    <p:anim calcmode="lin" valueType="num">
                                      <p:cBhvr>
                                        <p:cTn id="79" dur="500" fill="hold"/>
                                        <p:tgtEl>
                                          <p:spTgt spid="11267">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11267">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11267">
                                            <p:txEl>
                                              <p:pRg st="9" end="9"/>
                                            </p:txEl>
                                          </p:spTgt>
                                        </p:tgtEl>
                                        <p:attrNameLst>
                                          <p:attrName>ppt_x</p:attrName>
                                        </p:attrNameLst>
                                      </p:cBhvr>
                                      <p:tavLst>
                                        <p:tav tm="0">
                                          <p:val>
                                            <p:fltVal val="0.5"/>
                                          </p:val>
                                        </p:tav>
                                        <p:tav tm="100000">
                                          <p:val>
                                            <p:strVal val="#ppt_x"/>
                                          </p:val>
                                        </p:tav>
                                      </p:tavLst>
                                    </p:anim>
                                    <p:anim calcmode="lin" valueType="num">
                                      <p:cBhvr>
                                        <p:cTn id="82" dur="500" fill="hold"/>
                                        <p:tgtEl>
                                          <p:spTgt spid="11267">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3" autoUpdateAnimBg="0"/>
    </p:bldLst>
  </p:timing>
</p:sld>
</file>

<file path=ppt/theme/theme1.xml><?xml version="1.0" encoding="utf-8"?>
<a:theme xmlns:a="http://schemas.openxmlformats.org/drawingml/2006/main" name="high voltage.pot">
  <a:themeElements>
    <a:clrScheme name="">
      <a:dk1>
        <a:srgbClr val="001932"/>
      </a:dk1>
      <a:lt1>
        <a:srgbClr val="FFFFFF"/>
      </a:lt1>
      <a:dk2>
        <a:srgbClr val="0000FF"/>
      </a:dk2>
      <a:lt2>
        <a:srgbClr val="FFCC00"/>
      </a:lt2>
      <a:accent1>
        <a:srgbClr val="CCFFFF"/>
      </a:accent1>
      <a:accent2>
        <a:srgbClr val="01B0FF"/>
      </a:accent2>
      <a:accent3>
        <a:srgbClr val="AAAAFF"/>
      </a:accent3>
      <a:accent4>
        <a:srgbClr val="DADADA"/>
      </a:accent4>
      <a:accent5>
        <a:srgbClr val="E2FFFF"/>
      </a:accent5>
      <a:accent6>
        <a:srgbClr val="019FE7"/>
      </a:accent6>
      <a:hlink>
        <a:srgbClr val="6666FF"/>
      </a:hlink>
      <a:folHlink>
        <a:srgbClr val="1C6D9A"/>
      </a:folHlink>
    </a:clrScheme>
    <a:fontScheme name="high voltag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igh voltage.pot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pot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pot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pot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pot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pot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pot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63444</TotalTime>
  <Words>267</Words>
  <Application>Microsoft Macintosh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high voltage.pot</vt:lpstr>
      <vt:lpstr>A Life Calling Others to Glorify God</vt:lpstr>
      <vt:lpstr>Nature of Life Calling Others to God</vt:lpstr>
      <vt:lpstr>Example Seen in O.T. Faithful</vt:lpstr>
      <vt:lpstr>Applications to Us</vt:lpstr>
    </vt:vector>
  </TitlesOfParts>
  <Company>South Livingston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Harry Osborne</cp:lastModifiedBy>
  <cp:revision>24</cp:revision>
  <dcterms:created xsi:type="dcterms:W3CDTF">2001-04-28T19:41:28Z</dcterms:created>
  <dcterms:modified xsi:type="dcterms:W3CDTF">2017-04-09T12:08:35Z</dcterms:modified>
</cp:coreProperties>
</file>