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4442"/>
    <a:srgbClr val="006666"/>
    <a:srgbClr val="740000"/>
    <a:srgbClr val="460000"/>
    <a:srgbClr val="800000"/>
    <a:srgbClr val="1F3E00"/>
    <a:srgbClr val="336600"/>
    <a:srgbClr val="002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05" autoAdjust="0"/>
    <p:restoredTop sz="99851" autoAdjust="0"/>
  </p:normalViewPr>
  <p:slideViewPr>
    <p:cSldViewPr>
      <p:cViewPr varScale="1">
        <p:scale>
          <a:sx n="115" d="100"/>
          <a:sy n="115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rmAutofit/>
          </a:bodyPr>
          <a:lstStyle/>
          <a:p>
            <a:r>
              <a:rPr lang="en-US" sz="8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</a:t>
            </a:r>
            <a:r>
              <a:rPr lang="en-US" sz="8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xpecting the Best</a:t>
            </a:r>
            <a:endParaRPr lang="en-US" sz="84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1752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Study of Philemon (vs. 4-22)</a:t>
            </a:r>
            <a:endParaRPr lang="en-US" sz="4800" b="1" i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Philemon 4-7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68276"/>
            <a:ext cx="8991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 thank my God, making mention of you always in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my prayers, </a:t>
            </a:r>
            <a:r>
              <a:rPr lang="en-US" sz="26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hearing of your love and faith which you have toward the Lord Jesus and toward all the saints,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that the sharing of your faith may become effective by the acknowledgment of every good thing which is in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you in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Christ Jesus.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For we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have great joy and 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consolation in your love, because the hearts of the saints have been refreshed by you, brother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2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Philemon 8-20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09600"/>
            <a:ext cx="9067800" cy="6279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Therefore, though I might be very bold in Christ to command you what is fitting,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yet for love’s sake I rather appeal to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you — being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such a one as Paul, the aged, and now also a prisoner of Jesus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Christ —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 appeal to you for my son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Onesimus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whom I have begotten while in my chains,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 once was unprofitable to you, but now is profitable to you and to me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12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 am sending him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back. You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therefore receive him, that is, my own heart,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whom I wished to keep with me, that on your behalf he might minister to me in my chains for the gospel.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without your consent I wanted to do nothing, that your good deed might not be by compulsion, as it were, but voluntary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For perhaps he departed for a while for this purpose, that you might receive him forever,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 longer as a slave but more than a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slave — a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beloved brother, especially to me but how much more to you, both in the flesh and in the Lord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17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If then you count me as a partner, receive him as you would me.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if he has wronged you or owes anything, put that on my account.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I, Paul, am writing with my own hand. I will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repay — not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to mention to you that you owe me even your own self besides. 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Yes, brother, let me have joy from you in the Lord; refresh my heart in the Lord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0447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Philemon 21-22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98029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21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Having confidence in your obedience, I write to you, knowing that you will do even more than I say.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22 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But, meanwhile, also prepare a guest room for me, for I trust that through your prayers I shall be granted to you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2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705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Expectation of the Best Is…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1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Gained from past experience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Thess. 1:2-10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Paul’s experience with Thessalonians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Phil. 1:3-5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Past history of brethren in Philippi &amp; Paul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Tim. 1:3-5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Paul has seen evidenced in Timothy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Applied in present situation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Thess. 2:7-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15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Now would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reject error &amp; obey truth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Phil. 1:6-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7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Present s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haring in proclamation of gospel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Cor. 4: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17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Timothy sent to Corinth in present problems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Employed in future hopefulness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Thess. 5:1-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Knew they would continue right living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Phil. 1:9-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Sure they would continue growth in future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Phil. 2:19-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23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Timothy uniquely trusted for future work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Expecting the Best Should Affect: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102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relationships with brethren in Christ</a:t>
            </a:r>
          </a:p>
          <a:p>
            <a:pPr>
              <a:lnSpc>
                <a:spcPct val="170000"/>
              </a:lnSpc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marriage – how we see husband or wife</a:t>
            </a:r>
          </a:p>
          <a:p>
            <a:pPr>
              <a:lnSpc>
                <a:spcPct val="170000"/>
              </a:lnSpc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relationship with our parents</a:t>
            </a:r>
          </a:p>
          <a:p>
            <a:pPr>
              <a:lnSpc>
                <a:spcPct val="170000"/>
              </a:lnSpc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relationship with our children</a:t>
            </a:r>
          </a:p>
          <a:p>
            <a:pPr>
              <a:lnSpc>
                <a:spcPct val="170000"/>
              </a:lnSpc>
              <a:buClr>
                <a:srgbClr val="FFFF00"/>
              </a:buClr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efforts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reach the lost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842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208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Expecting the Best</vt:lpstr>
      <vt:lpstr>Philemon 4-7</vt:lpstr>
      <vt:lpstr>Philemon 8-20</vt:lpstr>
      <vt:lpstr>Philemon 21-22</vt:lpstr>
      <vt:lpstr>Expectation of the Best Is…</vt:lpstr>
      <vt:lpstr>Expecting the Best Should Affect: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20</cp:revision>
  <dcterms:created xsi:type="dcterms:W3CDTF">2017-02-11T14:18:26Z</dcterms:created>
  <dcterms:modified xsi:type="dcterms:W3CDTF">2017-04-16T12:01:13Z</dcterms:modified>
</cp:coreProperties>
</file>