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5C3D1E"/>
    <a:srgbClr val="996633"/>
    <a:srgbClr val="004442"/>
    <a:srgbClr val="006666"/>
    <a:srgbClr val="740000"/>
    <a:srgbClr val="460000"/>
    <a:srgbClr val="800000"/>
    <a:srgbClr val="1F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0" autoAdjust="0"/>
  </p:normalViewPr>
  <p:slideViewPr>
    <p:cSldViewPr>
      <p:cViewPr varScale="1">
        <p:scale>
          <a:sx n="101" d="100"/>
          <a:sy n="101" d="100"/>
        </p:scale>
        <p:origin x="-13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5/13/17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5/13/17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en-US" sz="7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Beware of Deception</a:t>
            </a:r>
            <a:endParaRPr lang="en-US" sz="78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</a:t>
            </a:r>
            <a:r>
              <a:rPr lang="en-US" sz="5400" b="1" i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alatians 6:1-3</a:t>
            </a:r>
            <a:endParaRPr lang="en-US" sz="5400" b="1" i="1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Galatians 6:1-3</a:t>
            </a:r>
            <a:endParaRPr lang="en-US" sz="48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350526"/>
            <a:ext cx="8839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1 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Brethren, if a man is overtaken in any trespass, you who are spiritual restore such a one in a spirit of gentleness, considering yourself lest you also be tempted.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2 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Bear one another’s burdens, and so fulfill the law of Christ. </a:t>
            </a:r>
            <a:r>
              <a:rPr lang="en-US" sz="3400" b="1" baseline="300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3 </a:t>
            </a:r>
            <a:r>
              <a:rPr lang="en-US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For if anyone thinks himself to be something, when he is nothing, he deceives himself</a:t>
            </a:r>
            <a:r>
              <a:rPr lang="en-US" sz="34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en-US" sz="3400" dirty="0">
              <a:solidFill>
                <a:srgbClr val="FF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Autofit/>
          </a:bodyPr>
          <a:lstStyle/>
          <a:p>
            <a:pPr algn="l"/>
            <a:r>
              <a:rPr lang="en-US" sz="5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Prevent Deception, We Must Consider…</a:t>
            </a:r>
            <a:endParaRPr lang="en-US" sz="5200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 descr="Deceived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950207"/>
            <a:ext cx="4267200" cy="590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0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Beware of Deception When…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Dealing with Sin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Thinking we cannot fall into sin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Gal. 6:1-3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Failing to know origin of sin &amp; temptation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1:13-16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Forgetting the effect of evil company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15:33-34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dirty="0" smtClean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Deal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ing with Speech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Making our religion vain by unbridled speech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1:26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Falling for smooth &amp; flattering speech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Rom. 16:17-18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Dealing with Value of Things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Hearing over obeying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Jas. 1:21-24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</a:pP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Viewing human wisdom above God’s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3:18-20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dirty="0">
              <a:solidFill>
                <a:schemeClr val="bg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Dealing</a:t>
            </a:r>
            <a:r>
              <a:rPr lang="en-US" sz="24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with</a:t>
            </a:r>
            <a:r>
              <a:rPr lang="en-US" sz="24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</a:t>
            </a:r>
            <a:r>
              <a:rPr lang="en-US" sz="24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Effect</a:t>
            </a:r>
            <a:r>
              <a:rPr lang="en-US" sz="24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Our</a:t>
            </a:r>
            <a:r>
              <a:rPr lang="en-US" sz="2400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Actions (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Gal.</a:t>
            </a:r>
            <a:r>
              <a:rPr lang="en-US" sz="2400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6:7-9</a:t>
            </a:r>
            <a:r>
              <a:rPr lang="en-US" b="1" dirty="0" smtClean="0">
                <a:solidFill>
                  <a:srgbClr val="66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  <a:endParaRPr lang="en-US" b="1" dirty="0">
              <a:solidFill>
                <a:srgbClr val="66FFFF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173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Beware of Deception</vt:lpstr>
      <vt:lpstr>Galatians 6:1-3</vt:lpstr>
      <vt:lpstr>To Prevent Deception, We Must Consider…</vt:lpstr>
      <vt:lpstr>Beware of Deception When…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19</cp:revision>
  <dcterms:created xsi:type="dcterms:W3CDTF">2017-02-11T14:18:26Z</dcterms:created>
  <dcterms:modified xsi:type="dcterms:W3CDTF">2017-05-14T12:18:19Z</dcterms:modified>
</cp:coreProperties>
</file>