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620" autoAdjust="0"/>
  </p:normalViewPr>
  <p:slideViewPr>
    <p:cSldViewPr>
      <p:cViewPr varScale="1">
        <p:scale>
          <a:sx n="98" d="100"/>
          <a:sy n="98" d="100"/>
        </p:scale>
        <p:origin x="-8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5/27/17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1"/>
            <a:ext cx="9144000" cy="2762250"/>
          </a:xfrm>
        </p:spPr>
        <p:txBody>
          <a:bodyPr>
            <a:noAutofit/>
          </a:bodyPr>
          <a:lstStyle/>
          <a:p>
            <a:r>
              <a:rPr lang="en-US" sz="7800" b="1" dirty="0" smtClean="0">
                <a:solidFill>
                  <a:srgbClr val="FFFF00"/>
                </a:solidFill>
              </a:rPr>
              <a:t>Putting Our Priority on Christ</a:t>
            </a:r>
            <a:endParaRPr lang="en-US" sz="78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Philippians 1:12-24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Philippians 1:12-24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90600"/>
            <a:ext cx="914400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12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 But I want you to know, brethren, that the things which happened to me have actually turned out for the furtherance of the gospel, 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13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 so that it has become evident to the whole palace guard, and to all the rest, that my chains are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in Christ; 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14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 and most of the brethren in the Lord, having become confident by my chains, are much more bold to speak the word without fear. 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15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 Some indeed preach Christ even from envy and strife, and some also from goodwill: 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16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former preach Christ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from selfish ambition, not sincerely, supposing to add affliction to my chains; </a:t>
            </a:r>
            <a:r>
              <a:rPr lang="en-US" sz="28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17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 but the latter out of love, knowing that I am appointed for the defense of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the gospel.  </a:t>
            </a:r>
            <a:r>
              <a:rPr lang="en-US" sz="2800" b="1" baseline="30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18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 What then? Only that in every way, whether in pretense or in truth, Christ is preached; and in this I rejoice, yes, and will rejoice.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21707"/>
            <a:ext cx="88392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baseline="30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19</a:t>
            </a:r>
            <a:r>
              <a:rPr lang="en-US" sz="29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 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For I know that this will turn out for my deliverance through your prayer and the supply of the Spirit of Jesus Christ, </a:t>
            </a:r>
            <a:r>
              <a:rPr lang="en-US" sz="29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20 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according to my earnest expectation and hope that in nothing I shall be ashamed, but with all boldness, as always, so now also Christ will be magnified in my body, whether by life or by death. </a:t>
            </a:r>
            <a:r>
              <a:rPr lang="en-US" sz="29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21 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For to me, to live is Christ, and to die is gain. </a:t>
            </a:r>
            <a:r>
              <a:rPr lang="en-US" sz="29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22 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But if I live on in the flesh, this will mean fruit from my labor; yet what I shall choose I cannot tell. </a:t>
            </a:r>
            <a:r>
              <a:rPr lang="en-US" sz="29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23 </a:t>
            </a:r>
            <a:r>
              <a:rPr lang="en-US" sz="2900" dirty="0" smtClean="0">
                <a:solidFill>
                  <a:schemeClr val="bg1"/>
                </a:solidFill>
                <a:latin typeface="Times New Roman"/>
                <a:cs typeface="Times New Roman"/>
              </a:rPr>
              <a:t>For I 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am hard-pressed between the two, having a desire to depart and be with Christ, which is far better</a:t>
            </a:r>
            <a:r>
              <a:rPr lang="en-US" sz="2900" dirty="0" smtClean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9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24 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Nevertheless to remain in the flesh is more needful for you. </a:t>
            </a:r>
            <a:r>
              <a:rPr lang="en-US" sz="29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en-US" sz="29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780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Putting Our Priority on Christ…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2484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66FFFF"/>
                </a:solidFill>
              </a:rPr>
              <a:t>In Suffering Endured for His Cause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1 Pet. 3:14-16</a:t>
            </a:r>
            <a:r>
              <a:rPr lang="en-US" dirty="0" smtClean="0">
                <a:solidFill>
                  <a:schemeClr val="bg1"/>
                </a:solidFill>
              </a:rPr>
              <a:t>  Benefits of suffering for righteousness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1 Pet. 4:12-16</a:t>
            </a:r>
            <a:r>
              <a:rPr lang="en-US" dirty="0" smtClean="0">
                <a:solidFill>
                  <a:schemeClr val="bg1"/>
                </a:solidFill>
              </a:rPr>
              <a:t>  Should rejoice to suffer as a Christian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Matt. 5:10-12</a:t>
            </a:r>
            <a:r>
              <a:rPr lang="en-US" dirty="0" smtClean="0">
                <a:solidFill>
                  <a:schemeClr val="bg1"/>
                </a:solidFill>
              </a:rPr>
              <a:t>  Jesus called such “blessed” (</a:t>
            </a:r>
            <a:r>
              <a:rPr lang="en-US" sz="2600" b="1" i="1" dirty="0" smtClean="0">
                <a:solidFill>
                  <a:srgbClr val="FFFF66"/>
                </a:solidFill>
              </a:rPr>
              <a:t>Acts 5:41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66FFFF"/>
                </a:solidFill>
              </a:rPr>
              <a:t>In Determining to Aid His Cause</a:t>
            </a:r>
            <a:endParaRPr lang="en-US" b="1" dirty="0">
              <a:solidFill>
                <a:srgbClr val="66FFFF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</a:rPr>
              <a:t>1</a:t>
            </a:r>
            <a:r>
              <a:rPr lang="en-US" sz="1600" b="1" i="1" dirty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Cor.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9:19-23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Paul saw as defining purpose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2400" b="1" i="1" dirty="0" smtClean="0">
                <a:solidFill>
                  <a:srgbClr val="FFFF66"/>
                </a:solidFill>
              </a:rPr>
              <a:t>2 Cor. 12:15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Gal. 2:20</a:t>
            </a:r>
            <a:r>
              <a:rPr lang="en-US" dirty="0" smtClean="0">
                <a:solidFill>
                  <a:schemeClr val="bg1"/>
                </a:solidFill>
              </a:rPr>
              <a:t>  “I have been crucified with Christ…”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Phil. 2:1-8</a:t>
            </a:r>
            <a:r>
              <a:rPr lang="en-US" dirty="0" smtClean="0">
                <a:solidFill>
                  <a:schemeClr val="bg1"/>
                </a:solidFill>
              </a:rPr>
              <a:t>  Self-sacrifice for cause is imitating Christ</a:t>
            </a: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66FFFF"/>
                </a:solidFill>
              </a:rPr>
              <a:t>In Looking to Our </a:t>
            </a:r>
            <a:r>
              <a:rPr lang="en-US" b="1" dirty="0">
                <a:solidFill>
                  <a:srgbClr val="66FFFF"/>
                </a:solidFill>
              </a:rPr>
              <a:t>Heavenly Reward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Rev. 14:12-13</a:t>
            </a:r>
            <a:r>
              <a:rPr lang="en-US" dirty="0" smtClean="0">
                <a:solidFill>
                  <a:schemeClr val="bg1"/>
                </a:solidFill>
              </a:rPr>
              <a:t>  Hope called “the patience of the saints”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Col. 1:3-6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Heavenly hope brings greater spiritual service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</a:rPr>
              <a:t>1 Pet. 1:3-5</a:t>
            </a:r>
            <a:r>
              <a:rPr lang="en-US" dirty="0" smtClean="0">
                <a:solidFill>
                  <a:schemeClr val="bg1"/>
                </a:solidFill>
              </a:rPr>
              <a:t>  Heavenly hope spurs endurance to end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183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Putting Our Priority on Christ</vt:lpstr>
      <vt:lpstr>Philippians 1:12-24</vt:lpstr>
      <vt:lpstr>PowerPoint Presentation</vt:lpstr>
      <vt:lpstr>Putting Our Priority on Christ…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18</cp:revision>
  <dcterms:created xsi:type="dcterms:W3CDTF">2017-02-11T14:18:26Z</dcterms:created>
  <dcterms:modified xsi:type="dcterms:W3CDTF">2017-05-28T12:23:04Z</dcterms:modified>
</cp:coreProperties>
</file>