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28"/>
  </p:handoutMasterIdLst>
  <p:sldIdLst>
    <p:sldId id="277" r:id="rId2"/>
    <p:sldId id="257" r:id="rId3"/>
    <p:sldId id="258" r:id="rId4"/>
    <p:sldId id="259" r:id="rId5"/>
    <p:sldId id="260" r:id="rId6"/>
    <p:sldId id="256" r:id="rId7"/>
    <p:sldId id="273" r:id="rId8"/>
    <p:sldId id="280" r:id="rId9"/>
    <p:sldId id="281" r:id="rId10"/>
    <p:sldId id="282" r:id="rId11"/>
    <p:sldId id="274" r:id="rId12"/>
    <p:sldId id="275" r:id="rId13"/>
    <p:sldId id="276" r:id="rId14"/>
    <p:sldId id="261" r:id="rId15"/>
    <p:sldId id="269" r:id="rId16"/>
    <p:sldId id="270" r:id="rId17"/>
    <p:sldId id="262" r:id="rId18"/>
    <p:sldId id="271" r:id="rId19"/>
    <p:sldId id="272" r:id="rId20"/>
    <p:sldId id="266" r:id="rId21"/>
    <p:sldId id="267" r:id="rId22"/>
    <p:sldId id="268" r:id="rId23"/>
    <p:sldId id="279" r:id="rId24"/>
    <p:sldId id="283" r:id="rId25"/>
    <p:sldId id="284" r:id="rId26"/>
    <p:sldId id="278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30A625-E934-45C3-BAF7-391AC6B2AD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F62D5-C5D9-421C-BA52-4A0E1C9870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397172-C98D-445B-AD5C-3C53960A93F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B206-4CAF-491A-9C10-5E8575BB0E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BE2E5-A452-4473-9CA8-18B9E59CC1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ED19AD-7E7E-4C1E-895B-2E951E6FF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06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6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86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767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51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9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71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69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9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3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1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5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9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4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39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7428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A30D95-DB5D-45DB-8023-6CFE0070F3B1}"/>
              </a:ext>
            </a:extLst>
          </p:cNvPr>
          <p:cNvSpPr txBox="1"/>
          <p:nvPr/>
        </p:nvSpPr>
        <p:spPr>
          <a:xfrm>
            <a:off x="483326" y="1477536"/>
            <a:ext cx="369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Revealing the Word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F5FD4A-667E-4E3D-9163-2A3B00C29084}"/>
              </a:ext>
            </a:extLst>
          </p:cNvPr>
          <p:cNvSpPr txBox="1"/>
          <p:nvPr/>
        </p:nvSpPr>
        <p:spPr>
          <a:xfrm>
            <a:off x="5081452" y="1477536"/>
            <a:ext cx="38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Confirming the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554FE3-68D3-4067-BCD0-106E6556E0F8}"/>
              </a:ext>
            </a:extLst>
          </p:cNvPr>
          <p:cNvSpPr txBox="1"/>
          <p:nvPr/>
        </p:nvSpPr>
        <p:spPr>
          <a:xfrm>
            <a:off x="1306286" y="561703"/>
            <a:ext cx="6740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HOLY SPIRIT’S WORK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</a:rPr>
              <a:t>(I Cor. 12:4-11, Heb. 2:3-4, Mk. 16:20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615278-4BAF-408C-8CD6-5B1D31D98D83}"/>
              </a:ext>
            </a:extLst>
          </p:cNvPr>
          <p:cNvSpPr txBox="1"/>
          <p:nvPr/>
        </p:nvSpPr>
        <p:spPr>
          <a:xfrm>
            <a:off x="921717" y="3302664"/>
            <a:ext cx="2625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Word of Wisdom </a:t>
            </a:r>
            <a:r>
              <a:rPr lang="en-US" sz="2400" b="1" dirty="0">
                <a:solidFill>
                  <a:srgbClr val="FFFF00"/>
                </a:solidFill>
              </a:rPr>
              <a:t>(Acts 6:10)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15B8E-68A7-462C-A1C2-E0FF4BF1EA2D}"/>
              </a:ext>
            </a:extLst>
          </p:cNvPr>
          <p:cNvSpPr txBox="1"/>
          <p:nvPr/>
        </p:nvSpPr>
        <p:spPr>
          <a:xfrm>
            <a:off x="751900" y="4418154"/>
            <a:ext cx="2625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Prophecy    </a:t>
            </a:r>
            <a:r>
              <a:rPr lang="en-US" sz="2400" b="1" dirty="0">
                <a:solidFill>
                  <a:srgbClr val="FFFF00"/>
                </a:solidFill>
              </a:rPr>
              <a:t>(Acts 19:6)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BCD6E9-F52C-4CCA-9E01-9DC4B2D91C3C}"/>
              </a:ext>
            </a:extLst>
          </p:cNvPr>
          <p:cNvSpPr txBox="1"/>
          <p:nvPr/>
        </p:nvSpPr>
        <p:spPr>
          <a:xfrm>
            <a:off x="5181600" y="2960334"/>
            <a:ext cx="3647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Workings of Miracles </a:t>
            </a:r>
            <a:r>
              <a:rPr lang="en-US" sz="2400" b="1" dirty="0">
                <a:solidFill>
                  <a:srgbClr val="FFFF00"/>
                </a:solidFill>
              </a:rPr>
              <a:t>(Acts 6:8, 13:9-12)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F6C526-B44E-4CF3-8A6B-B783F3A9832C}"/>
              </a:ext>
            </a:extLst>
          </p:cNvPr>
          <p:cNvSpPr txBox="1"/>
          <p:nvPr/>
        </p:nvSpPr>
        <p:spPr>
          <a:xfrm>
            <a:off x="5284652" y="4133661"/>
            <a:ext cx="3544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Divers kinds of tongues </a:t>
            </a:r>
            <a:r>
              <a:rPr lang="en-US" sz="2400" b="1" dirty="0">
                <a:solidFill>
                  <a:srgbClr val="FFFF00"/>
                </a:solidFill>
              </a:rPr>
              <a:t>(Acts 19:6)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59A8E8-7504-4634-8A1A-A1D7584A941A}"/>
              </a:ext>
            </a:extLst>
          </p:cNvPr>
          <p:cNvSpPr txBox="1"/>
          <p:nvPr/>
        </p:nvSpPr>
        <p:spPr>
          <a:xfrm>
            <a:off x="5181600" y="2064712"/>
            <a:ext cx="316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Faith </a:t>
            </a:r>
            <a:r>
              <a:rPr lang="en-US" sz="2400" b="1" dirty="0">
                <a:solidFill>
                  <a:srgbClr val="FFFF00"/>
                </a:solidFill>
              </a:rPr>
              <a:t>(Acts 3:10,    16-17)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829307-094D-4FF3-9F70-EE32BCB8192F}"/>
              </a:ext>
            </a:extLst>
          </p:cNvPr>
          <p:cNvSpPr txBox="1"/>
          <p:nvPr/>
        </p:nvSpPr>
        <p:spPr>
          <a:xfrm>
            <a:off x="1091534" y="1915917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Spake the word of God </a:t>
            </a:r>
            <a:r>
              <a:rPr lang="en-US" sz="2400" b="1" dirty="0">
                <a:solidFill>
                  <a:srgbClr val="FFFF00"/>
                </a:solidFill>
              </a:rPr>
              <a:t>(Acts 4:31)</a:t>
            </a:r>
          </a:p>
        </p:txBody>
      </p:sp>
    </p:spTree>
    <p:extLst>
      <p:ext uri="{BB962C8B-B14F-4D97-AF65-F5344CB8AC3E}">
        <p14:creationId xmlns:p14="http://schemas.microsoft.com/office/powerpoint/2010/main" val="2679509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9DB0C-075C-4B67-B94B-6BEAADF8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of 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ED43-95B4-4B89-BB2A-7D8BEB085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Actively </a:t>
            </a:r>
            <a:r>
              <a:rPr lang="en-US" sz="2800" b="1" u="sng" dirty="0">
                <a:solidFill>
                  <a:srgbClr val="FFFF00"/>
                </a:solidFill>
              </a:rPr>
              <a:t>Directing</a:t>
            </a:r>
            <a:r>
              <a:rPr lang="en-US" sz="2800" b="1" dirty="0">
                <a:solidFill>
                  <a:srgbClr val="FFFF00"/>
                </a:solidFill>
              </a:rPr>
              <a:t> the Spreading of the Gospel:</a:t>
            </a:r>
          </a:p>
          <a:p>
            <a:pPr lvl="1"/>
            <a:r>
              <a:rPr lang="en-US" sz="2600" b="1" dirty="0"/>
              <a:t>Holy Spirit said, “God near…” </a:t>
            </a:r>
            <a:r>
              <a:rPr lang="en-US" sz="2600" b="1" dirty="0">
                <a:solidFill>
                  <a:srgbClr val="FFFF00"/>
                </a:solidFill>
              </a:rPr>
              <a:t>(Acts 8:29)</a:t>
            </a:r>
          </a:p>
          <a:p>
            <a:pPr lvl="1"/>
            <a:r>
              <a:rPr lang="en-US" sz="2600" b="1" dirty="0"/>
              <a:t>“Spirit of the Lord </a:t>
            </a:r>
            <a:r>
              <a:rPr lang="en-US" sz="2600" b="1" u="sng" dirty="0"/>
              <a:t>caught away Philip</a:t>
            </a:r>
            <a:r>
              <a:rPr lang="en-US" sz="2600" b="1" dirty="0"/>
              <a:t>” (v.39)</a:t>
            </a:r>
          </a:p>
        </p:txBody>
      </p:sp>
    </p:spTree>
    <p:extLst>
      <p:ext uri="{BB962C8B-B14F-4D97-AF65-F5344CB8AC3E}">
        <p14:creationId xmlns:p14="http://schemas.microsoft.com/office/powerpoint/2010/main" val="390942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9DB0C-075C-4B67-B94B-6BEAADF8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of 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ED43-95B4-4B89-BB2A-7D8BEB085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Actively </a:t>
            </a:r>
            <a:r>
              <a:rPr lang="en-US" sz="2800" b="1" u="sng" dirty="0">
                <a:solidFill>
                  <a:srgbClr val="FFFF00"/>
                </a:solidFill>
              </a:rPr>
              <a:t>Directing</a:t>
            </a:r>
            <a:r>
              <a:rPr lang="en-US" sz="2800" b="1" dirty="0">
                <a:solidFill>
                  <a:srgbClr val="FFFF00"/>
                </a:solidFill>
              </a:rPr>
              <a:t> the Spreading of the Gospel:</a:t>
            </a:r>
          </a:p>
          <a:p>
            <a:pPr lvl="1"/>
            <a:r>
              <a:rPr lang="en-US" sz="2600" b="1" dirty="0"/>
              <a:t>Holy Spirit said, “God near…” </a:t>
            </a:r>
            <a:r>
              <a:rPr lang="en-US" sz="2600" b="1" dirty="0">
                <a:solidFill>
                  <a:srgbClr val="FFFF00"/>
                </a:solidFill>
              </a:rPr>
              <a:t>(Acts 8:29)</a:t>
            </a:r>
          </a:p>
          <a:p>
            <a:pPr lvl="1"/>
            <a:r>
              <a:rPr lang="en-US" sz="2600" b="1" dirty="0"/>
              <a:t>“Spirit of the Lord </a:t>
            </a:r>
            <a:r>
              <a:rPr lang="en-US" sz="2600" b="1" u="sng" dirty="0"/>
              <a:t>caught away Philip</a:t>
            </a:r>
            <a:r>
              <a:rPr lang="en-US" sz="2600" b="1" dirty="0"/>
              <a:t>” (v.39)</a:t>
            </a:r>
          </a:p>
          <a:p>
            <a:pPr lvl="1"/>
            <a:r>
              <a:rPr lang="en-US" sz="2600" b="1" dirty="0"/>
              <a:t>Holy Spirit said,  </a:t>
            </a:r>
            <a:r>
              <a:rPr lang="en-US" sz="2600" b="1" i="1" dirty="0"/>
              <a:t>“</a:t>
            </a:r>
            <a:r>
              <a:rPr lang="en-US" sz="2600" b="1" i="1" u="sng" dirty="0"/>
              <a:t>separate </a:t>
            </a:r>
            <a:r>
              <a:rPr lang="en-US" sz="2600" b="1" i="1" dirty="0"/>
              <a:t>Me Barnabas and Saul…” </a:t>
            </a:r>
            <a:r>
              <a:rPr lang="en-US" sz="2600" b="1" i="1" dirty="0">
                <a:solidFill>
                  <a:srgbClr val="FFFF00"/>
                </a:solidFill>
              </a:rPr>
              <a:t>(Acts 13:2) </a:t>
            </a:r>
          </a:p>
          <a:p>
            <a:pPr lvl="1"/>
            <a:r>
              <a:rPr lang="en-US" sz="2600" b="1" dirty="0"/>
              <a:t>“Spirit </a:t>
            </a:r>
            <a:r>
              <a:rPr lang="en-US" sz="2600" b="1" u="sng" dirty="0"/>
              <a:t>called </a:t>
            </a:r>
            <a:r>
              <a:rPr lang="en-US" sz="2600" b="1" dirty="0"/>
              <a:t>them “to the work”(Acts 13:2)</a:t>
            </a:r>
          </a:p>
          <a:p>
            <a:pPr lvl="1"/>
            <a:r>
              <a:rPr lang="en-US" sz="2600" b="1" dirty="0"/>
              <a:t>“</a:t>
            </a:r>
            <a:r>
              <a:rPr lang="en-US" sz="2600" b="1" u="sng" dirty="0"/>
              <a:t>Sent </a:t>
            </a:r>
            <a:r>
              <a:rPr lang="en-US" sz="2600" b="1" dirty="0"/>
              <a:t>forth by the Holy Spirit” (Acts 13:4)</a:t>
            </a:r>
          </a:p>
          <a:p>
            <a:pPr lvl="1"/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43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9DB0C-075C-4B67-B94B-6BEAADF8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of 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ED43-95B4-4B89-BB2A-7D8BEB085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Actively </a:t>
            </a:r>
            <a:r>
              <a:rPr lang="en-US" sz="2800" b="1" u="sng" dirty="0">
                <a:solidFill>
                  <a:srgbClr val="FFFF00"/>
                </a:solidFill>
              </a:rPr>
              <a:t>Directing</a:t>
            </a:r>
            <a:r>
              <a:rPr lang="en-US" sz="2800" b="1" dirty="0">
                <a:solidFill>
                  <a:srgbClr val="FFFF00"/>
                </a:solidFill>
              </a:rPr>
              <a:t> the Spreading of the Gospel:</a:t>
            </a:r>
          </a:p>
          <a:p>
            <a:pPr lvl="1"/>
            <a:r>
              <a:rPr lang="en-US" sz="2600" b="1" dirty="0"/>
              <a:t>Holy Spirit said, “God near…” </a:t>
            </a:r>
            <a:r>
              <a:rPr lang="en-US" sz="2600" b="1" dirty="0">
                <a:solidFill>
                  <a:srgbClr val="FFFF00"/>
                </a:solidFill>
              </a:rPr>
              <a:t>(Acts 8:29)</a:t>
            </a:r>
          </a:p>
          <a:p>
            <a:pPr lvl="1"/>
            <a:r>
              <a:rPr lang="en-US" sz="2600" b="1" dirty="0"/>
              <a:t>“Spirit of the Lord </a:t>
            </a:r>
            <a:r>
              <a:rPr lang="en-US" sz="2600" b="1" u="sng" dirty="0"/>
              <a:t>caught away Philip</a:t>
            </a:r>
            <a:r>
              <a:rPr lang="en-US" sz="2600" b="1" dirty="0"/>
              <a:t>” (v.39)</a:t>
            </a:r>
          </a:p>
          <a:p>
            <a:pPr lvl="1"/>
            <a:r>
              <a:rPr lang="en-US" sz="2600" b="1" dirty="0"/>
              <a:t>Holy Spirit said,  </a:t>
            </a:r>
            <a:r>
              <a:rPr lang="en-US" sz="2600" b="1" i="1" dirty="0"/>
              <a:t>“</a:t>
            </a:r>
            <a:r>
              <a:rPr lang="en-US" sz="2600" b="1" i="1" u="sng" dirty="0"/>
              <a:t>separate </a:t>
            </a:r>
            <a:r>
              <a:rPr lang="en-US" sz="2600" b="1" i="1" dirty="0"/>
              <a:t>Me Barnabas and Saul…” </a:t>
            </a:r>
            <a:r>
              <a:rPr lang="en-US" sz="2600" b="1" i="1" dirty="0">
                <a:solidFill>
                  <a:srgbClr val="FFFF00"/>
                </a:solidFill>
              </a:rPr>
              <a:t>(Acts 13:2) </a:t>
            </a:r>
          </a:p>
          <a:p>
            <a:pPr lvl="1"/>
            <a:r>
              <a:rPr lang="en-US" sz="2600" b="1" dirty="0"/>
              <a:t>“Spirit </a:t>
            </a:r>
            <a:r>
              <a:rPr lang="en-US" sz="2600" b="1" u="sng" dirty="0"/>
              <a:t>called </a:t>
            </a:r>
            <a:r>
              <a:rPr lang="en-US" sz="2600" b="1" dirty="0"/>
              <a:t>them “to the work”(Acts 13:2)</a:t>
            </a:r>
          </a:p>
          <a:p>
            <a:pPr lvl="1"/>
            <a:r>
              <a:rPr lang="en-US" sz="2600" b="1" u="sng" dirty="0"/>
              <a:t>“Sent </a:t>
            </a:r>
            <a:r>
              <a:rPr lang="en-US" sz="2600" b="1" dirty="0"/>
              <a:t>forth by the Holy Spirit” (Acts 13:4)</a:t>
            </a:r>
          </a:p>
          <a:p>
            <a:pPr lvl="1"/>
            <a:r>
              <a:rPr lang="en-US" sz="2600" b="1" dirty="0"/>
              <a:t>“</a:t>
            </a:r>
            <a:r>
              <a:rPr lang="en-US" sz="2600" b="1" u="sng" dirty="0"/>
              <a:t>Forbidden</a:t>
            </a:r>
            <a:r>
              <a:rPr lang="en-US" sz="2600" b="1" dirty="0"/>
              <a:t>” by Holy Spirit ; Spirit of Jesus </a:t>
            </a:r>
            <a:r>
              <a:rPr lang="en-US" sz="2600" b="1" i="1" u="sng" dirty="0"/>
              <a:t>“</a:t>
            </a:r>
            <a:r>
              <a:rPr lang="en-US" sz="2600" b="1" u="sng" dirty="0"/>
              <a:t>suffered not</a:t>
            </a:r>
            <a:r>
              <a:rPr lang="en-US" sz="2600" b="1" i="1" u="sng" dirty="0"/>
              <a:t>” </a:t>
            </a:r>
            <a:r>
              <a:rPr lang="en-US" sz="2600" b="1" dirty="0">
                <a:solidFill>
                  <a:srgbClr val="FFFF00"/>
                </a:solidFill>
              </a:rPr>
              <a:t>(Acts 16:6-7)</a:t>
            </a:r>
          </a:p>
        </p:txBody>
      </p:sp>
    </p:spTree>
    <p:extLst>
      <p:ext uri="{BB962C8B-B14F-4D97-AF65-F5344CB8AC3E}">
        <p14:creationId xmlns:p14="http://schemas.microsoft.com/office/powerpoint/2010/main" val="150624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AA27-7F5C-40E4-81F9-4708A52F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OF 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5EFF-6F24-4393-8001-CC96E340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Ushers in the time for the salvation of men: </a:t>
            </a:r>
            <a:r>
              <a:rPr lang="en-US" sz="2800" b="1" u="sng" dirty="0"/>
              <a:t>Baptism of the Holy Spirit </a:t>
            </a:r>
            <a:r>
              <a:rPr lang="en-US" sz="2800" b="1" dirty="0">
                <a:solidFill>
                  <a:srgbClr val="FFFF00"/>
                </a:solidFill>
              </a:rPr>
              <a:t>(Acts 2)</a:t>
            </a:r>
          </a:p>
          <a:p>
            <a:pPr lvl="1"/>
            <a:r>
              <a:rPr lang="en-US" sz="2600" b="1" dirty="0"/>
              <a:t>Jesus would do the baptizing from heaven </a:t>
            </a:r>
            <a:r>
              <a:rPr lang="en-US" sz="2600" b="1" dirty="0">
                <a:solidFill>
                  <a:srgbClr val="FFFF00"/>
                </a:solidFill>
              </a:rPr>
              <a:t>(Matt. 3:11, Acts 1:4-5, 8; Acts 2:3-4)</a:t>
            </a:r>
          </a:p>
          <a:p>
            <a:pPr lvl="1"/>
            <a:endParaRPr lang="en-US" sz="2600" b="1" u="sng" dirty="0"/>
          </a:p>
        </p:txBody>
      </p:sp>
    </p:spTree>
    <p:extLst>
      <p:ext uri="{BB962C8B-B14F-4D97-AF65-F5344CB8AC3E}">
        <p14:creationId xmlns:p14="http://schemas.microsoft.com/office/powerpoint/2010/main" val="1919608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AA27-7F5C-40E4-81F9-4708A52F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OF 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5EFF-6F24-4393-8001-CC96E340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Ushers in the time for the salvation of men: </a:t>
            </a:r>
            <a:r>
              <a:rPr lang="en-US" sz="2800" b="1" u="sng" dirty="0"/>
              <a:t>Baptism of the Holy Spirit </a:t>
            </a:r>
            <a:r>
              <a:rPr lang="en-US" sz="2800" b="1" dirty="0">
                <a:solidFill>
                  <a:srgbClr val="FFFF00"/>
                </a:solidFill>
              </a:rPr>
              <a:t>(Acts 2)</a:t>
            </a:r>
          </a:p>
          <a:p>
            <a:pPr lvl="1"/>
            <a:r>
              <a:rPr lang="en-US" sz="2600" b="1" dirty="0"/>
              <a:t>Jesus would do the baptizing from heaven </a:t>
            </a:r>
            <a:r>
              <a:rPr lang="en-US" sz="2600" b="1" dirty="0">
                <a:solidFill>
                  <a:srgbClr val="FFFF00"/>
                </a:solidFill>
              </a:rPr>
              <a:t>(Matt. 3:11, Acts 1:4-5, 8; Acts 2:3-4)</a:t>
            </a:r>
          </a:p>
          <a:p>
            <a:pPr lvl="1"/>
            <a:r>
              <a:rPr lang="en-US" sz="2600" b="1" dirty="0"/>
              <a:t> Apostles “filled” – speak with “other tongues” – languages of other men       </a:t>
            </a:r>
            <a:r>
              <a:rPr lang="en-US" sz="2600" b="1" dirty="0">
                <a:solidFill>
                  <a:srgbClr val="FFFF00"/>
                </a:solidFill>
              </a:rPr>
              <a:t>(Acts 2:4, 6-8,14)</a:t>
            </a:r>
          </a:p>
          <a:p>
            <a:pPr marL="457200" lvl="1" indent="0">
              <a:buNone/>
            </a:pPr>
            <a:endParaRPr lang="en-US" sz="2600" b="1" u="sng" dirty="0"/>
          </a:p>
        </p:txBody>
      </p:sp>
    </p:spTree>
    <p:extLst>
      <p:ext uri="{BB962C8B-B14F-4D97-AF65-F5344CB8AC3E}">
        <p14:creationId xmlns:p14="http://schemas.microsoft.com/office/powerpoint/2010/main" val="2188730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AA27-7F5C-40E4-81F9-4708A52F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OF 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5EFF-6F24-4393-8001-CC96E340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Ushers in the time for the salvation of men: </a:t>
            </a:r>
            <a:r>
              <a:rPr lang="en-US" sz="2800" b="1" u="sng" dirty="0"/>
              <a:t>Baptism of the Holy Spirit </a:t>
            </a:r>
            <a:r>
              <a:rPr lang="en-US" sz="2800" b="1" dirty="0">
                <a:solidFill>
                  <a:srgbClr val="FFFF00"/>
                </a:solidFill>
              </a:rPr>
              <a:t>(Acts 2)</a:t>
            </a:r>
          </a:p>
          <a:p>
            <a:pPr lvl="1"/>
            <a:r>
              <a:rPr lang="en-US" sz="2600" b="1" dirty="0"/>
              <a:t>Jesus would do the baptizing from heaven </a:t>
            </a:r>
            <a:r>
              <a:rPr lang="en-US" sz="2600" b="1" dirty="0">
                <a:solidFill>
                  <a:srgbClr val="FFFF00"/>
                </a:solidFill>
              </a:rPr>
              <a:t>(Matt. 3:11, Acts 1:4-5, 8; Acts 2:3-4)</a:t>
            </a:r>
          </a:p>
          <a:p>
            <a:pPr lvl="1"/>
            <a:r>
              <a:rPr lang="en-US" sz="2600" b="1" dirty="0"/>
              <a:t> Apostles “filled” – speak with “other tongues” – languages of other men       </a:t>
            </a:r>
            <a:r>
              <a:rPr lang="en-US" sz="2600" b="1" dirty="0">
                <a:solidFill>
                  <a:srgbClr val="FFFF00"/>
                </a:solidFill>
              </a:rPr>
              <a:t>(Acts 2:4, 6-8,14)</a:t>
            </a:r>
          </a:p>
          <a:p>
            <a:pPr lvl="1"/>
            <a:r>
              <a:rPr lang="en-US" sz="2600" b="1" dirty="0"/>
              <a:t>Last days have come for revealing from Heaven salvation of man, in the name of the Lord </a:t>
            </a:r>
            <a:r>
              <a:rPr lang="en-US" sz="2600" b="1" dirty="0">
                <a:solidFill>
                  <a:srgbClr val="FFFF00"/>
                </a:solidFill>
              </a:rPr>
              <a:t>(Acts 2:16-21)</a:t>
            </a:r>
          </a:p>
          <a:p>
            <a:pPr lvl="1"/>
            <a:endParaRPr lang="en-US" sz="2600" b="1" u="sng" dirty="0"/>
          </a:p>
        </p:txBody>
      </p:sp>
    </p:spTree>
    <p:extLst>
      <p:ext uri="{BB962C8B-B14F-4D97-AF65-F5344CB8AC3E}">
        <p14:creationId xmlns:p14="http://schemas.microsoft.com/office/powerpoint/2010/main" val="19107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AA27-7F5C-40E4-81F9-4708A52F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OF 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5EFF-6F24-4393-8001-CC96E340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Ushers in the time for the salvation of men: </a:t>
            </a:r>
            <a:r>
              <a:rPr lang="en-US" sz="2800" b="1" u="sng" dirty="0"/>
              <a:t>Baptism of the Holy Spirit </a:t>
            </a:r>
            <a:r>
              <a:rPr lang="en-US" sz="2800" b="1" dirty="0">
                <a:solidFill>
                  <a:srgbClr val="FFFF00"/>
                </a:solidFill>
              </a:rPr>
              <a:t>(Acts 10 )</a:t>
            </a:r>
          </a:p>
          <a:p>
            <a:pPr lvl="1"/>
            <a:r>
              <a:rPr lang="en-US" sz="2600" b="1" dirty="0"/>
              <a:t>Jesus would do the baptizing from heaven </a:t>
            </a:r>
            <a:r>
              <a:rPr lang="en-US" sz="2600" b="1" dirty="0">
                <a:solidFill>
                  <a:srgbClr val="FFFF00"/>
                </a:solidFill>
              </a:rPr>
              <a:t>Acts 10:44, 11:15-16)</a:t>
            </a:r>
          </a:p>
          <a:p>
            <a:pPr lvl="1"/>
            <a:endParaRPr lang="en-US" sz="2600" b="1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5BC681-F2EE-4F1D-8033-658AE8E263F0}"/>
              </a:ext>
            </a:extLst>
          </p:cNvPr>
          <p:cNvSpPr/>
          <p:nvPr/>
        </p:nvSpPr>
        <p:spPr>
          <a:xfrm>
            <a:off x="8987454" y="3584059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44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AA27-7F5C-40E4-81F9-4708A52F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OF 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5EFF-6F24-4393-8001-CC96E340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Ushers in the time for the salvation of men: </a:t>
            </a:r>
            <a:r>
              <a:rPr lang="en-US" sz="2800" b="1" u="sng" dirty="0"/>
              <a:t>Baptism of the Holy Spirit </a:t>
            </a:r>
            <a:r>
              <a:rPr lang="en-US" sz="2800" b="1" dirty="0">
                <a:solidFill>
                  <a:srgbClr val="FFFF00"/>
                </a:solidFill>
              </a:rPr>
              <a:t>(Acts 10 )</a:t>
            </a:r>
          </a:p>
          <a:p>
            <a:pPr lvl="1"/>
            <a:r>
              <a:rPr lang="en-US" sz="2600" b="1" dirty="0"/>
              <a:t>Jesus would do the baptizing from heaven </a:t>
            </a:r>
            <a:r>
              <a:rPr lang="en-US" sz="2600" b="1" dirty="0">
                <a:solidFill>
                  <a:srgbClr val="FFFF00"/>
                </a:solidFill>
              </a:rPr>
              <a:t>Acts 10:44, 11:15-16)</a:t>
            </a:r>
          </a:p>
          <a:p>
            <a:pPr lvl="1"/>
            <a:r>
              <a:rPr lang="en-US" sz="2600" b="1" dirty="0"/>
              <a:t> Upon Gentiles poured out the gift of the Holy Spirit – speak in tongues </a:t>
            </a:r>
            <a:r>
              <a:rPr lang="en-US" sz="2600" b="1" dirty="0">
                <a:solidFill>
                  <a:srgbClr val="FFFF00"/>
                </a:solidFill>
              </a:rPr>
              <a:t>(Acts :10:44-46)</a:t>
            </a:r>
          </a:p>
          <a:p>
            <a:pPr marL="457200" lvl="1" indent="0">
              <a:buNone/>
            </a:pPr>
            <a:endParaRPr lang="en-US" sz="2600" b="1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5BC681-F2EE-4F1D-8033-658AE8E263F0}"/>
              </a:ext>
            </a:extLst>
          </p:cNvPr>
          <p:cNvSpPr/>
          <p:nvPr/>
        </p:nvSpPr>
        <p:spPr>
          <a:xfrm>
            <a:off x="8987454" y="3584059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64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AA27-7F5C-40E4-81F9-4708A52F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WORK OF 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5EFF-6F24-4393-8001-CC96E340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Ushers in the time for the salvation of men: </a:t>
            </a:r>
            <a:r>
              <a:rPr lang="en-US" sz="2800" b="1" u="sng" dirty="0"/>
              <a:t>Baptism of the Holy Spirit </a:t>
            </a:r>
            <a:r>
              <a:rPr lang="en-US" sz="2800" b="1" dirty="0">
                <a:solidFill>
                  <a:srgbClr val="FFFF00"/>
                </a:solidFill>
              </a:rPr>
              <a:t>(Acts 10 )</a:t>
            </a:r>
          </a:p>
          <a:p>
            <a:pPr lvl="1"/>
            <a:r>
              <a:rPr lang="en-US" sz="2600" b="1" dirty="0"/>
              <a:t>Jesus would do the baptizing from heaven </a:t>
            </a:r>
            <a:r>
              <a:rPr lang="en-US" sz="2600" b="1" dirty="0">
                <a:solidFill>
                  <a:srgbClr val="FFFF00"/>
                </a:solidFill>
              </a:rPr>
              <a:t>Acts 10:44, 11:15-16)</a:t>
            </a:r>
          </a:p>
          <a:p>
            <a:pPr lvl="1"/>
            <a:r>
              <a:rPr lang="en-US" sz="2600" b="1" dirty="0"/>
              <a:t> Upon Gentiles poured out the gift of the Holy Spirit – speak in tongues </a:t>
            </a:r>
            <a:r>
              <a:rPr lang="en-US" sz="2600" b="1" dirty="0">
                <a:solidFill>
                  <a:srgbClr val="FFFF00"/>
                </a:solidFill>
              </a:rPr>
              <a:t>(Acts :10:44-46)</a:t>
            </a:r>
          </a:p>
          <a:p>
            <a:pPr lvl="1"/>
            <a:r>
              <a:rPr lang="en-US" sz="2600" b="1" dirty="0"/>
              <a:t>Time has come for God to grant repentance unto life – Salvation  </a:t>
            </a:r>
            <a:r>
              <a:rPr lang="en-US" sz="2600" b="1" dirty="0">
                <a:solidFill>
                  <a:srgbClr val="FFFF00"/>
                </a:solidFill>
              </a:rPr>
              <a:t>(Acts 11:14, 17-18) </a:t>
            </a:r>
            <a:endParaRPr lang="en-US" sz="2600" b="1" dirty="0"/>
          </a:p>
          <a:p>
            <a:pPr lvl="1"/>
            <a:endParaRPr lang="en-US" sz="2600" b="1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5BC681-F2EE-4F1D-8033-658AE8E263F0}"/>
              </a:ext>
            </a:extLst>
          </p:cNvPr>
          <p:cNvSpPr/>
          <p:nvPr/>
        </p:nvSpPr>
        <p:spPr>
          <a:xfrm>
            <a:off x="8987454" y="3584059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4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F5C77D5-F4CA-4703-9DB5-BE065C6A2D69}"/>
              </a:ext>
            </a:extLst>
          </p:cNvPr>
          <p:cNvSpPr txBox="1"/>
          <p:nvPr/>
        </p:nvSpPr>
        <p:spPr>
          <a:xfrm>
            <a:off x="868131" y="804851"/>
            <a:ext cx="7538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The Holy Spirit is a </a:t>
            </a:r>
            <a:r>
              <a:rPr lang="en-US" sz="2800" b="1" u="sng" dirty="0">
                <a:solidFill>
                  <a:srgbClr val="FFFF00"/>
                </a:solidFill>
              </a:rPr>
              <a:t>Divine Person </a:t>
            </a:r>
            <a:r>
              <a:rPr lang="en-US" sz="2800" b="1" dirty="0">
                <a:solidFill>
                  <a:srgbClr val="FFFF00"/>
                </a:solidFill>
              </a:rPr>
              <a:t>who has been </a:t>
            </a:r>
            <a:r>
              <a:rPr lang="en-US" sz="2800" b="1" u="sng" dirty="0">
                <a:solidFill>
                  <a:srgbClr val="FFFF00"/>
                </a:solidFill>
              </a:rPr>
              <a:t>a directive force </a:t>
            </a:r>
            <a:r>
              <a:rPr lang="en-US" sz="2800" b="1" dirty="0">
                <a:solidFill>
                  <a:srgbClr val="FFFF00"/>
                </a:solidFill>
              </a:rPr>
              <a:t>from the beginning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641382-B1AC-44DF-B776-E0793B22FBD9}"/>
              </a:ext>
            </a:extLst>
          </p:cNvPr>
          <p:cNvSpPr txBox="1"/>
          <p:nvPr/>
        </p:nvSpPr>
        <p:spPr>
          <a:xfrm>
            <a:off x="2897823" y="1925298"/>
            <a:ext cx="3129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“Another Comforter”  - “He” (Jn. 14:16-18, 16:13)</a:t>
            </a:r>
          </a:p>
        </p:txBody>
      </p:sp>
    </p:spTree>
    <p:extLst>
      <p:ext uri="{BB962C8B-B14F-4D97-AF65-F5344CB8AC3E}">
        <p14:creationId xmlns:p14="http://schemas.microsoft.com/office/powerpoint/2010/main" val="2909118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C6AC-5682-4F20-9B1B-53DF9BD7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Baptism of the holy spirit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BFC1-C754-49F8-9DC5-2CF1CF4AC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Acts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E6770-0492-4B7D-BF8D-2F2CA4AE7A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b="1" dirty="0"/>
              <a:t>Gift of Holy Spirit – Speaking in tongues came without the laying on of hands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55453-A499-4F11-948E-76910CA4A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/>
              <a:t>Acts 10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B2178-F2C3-4DCB-BBBA-0DE4782EF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9018" y="3007714"/>
            <a:ext cx="3907541" cy="3130973"/>
          </a:xfrm>
        </p:spPr>
        <p:txBody>
          <a:bodyPr>
            <a:normAutofit/>
          </a:bodyPr>
          <a:lstStyle/>
          <a:p>
            <a:r>
              <a:rPr lang="en-US" sz="2800" b="1" dirty="0"/>
              <a:t>Gift of Holy Spirit – Speaking in tongues came without the laying on of hands </a:t>
            </a:r>
            <a:r>
              <a:rPr lang="en-US" sz="2800" b="1" dirty="0">
                <a:solidFill>
                  <a:srgbClr val="FFFF00"/>
                </a:solidFill>
              </a:rPr>
              <a:t>(Acts 11:15)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937AA-617F-4836-8581-91E7F58108F6}"/>
              </a:ext>
            </a:extLst>
          </p:cNvPr>
          <p:cNvSpPr txBox="1"/>
          <p:nvPr/>
        </p:nvSpPr>
        <p:spPr>
          <a:xfrm>
            <a:off x="3611418" y="5634182"/>
            <a:ext cx="2613891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Acts 8:16-17</a:t>
            </a:r>
          </a:p>
        </p:txBody>
      </p:sp>
    </p:spTree>
    <p:extLst>
      <p:ext uri="{BB962C8B-B14F-4D97-AF65-F5344CB8AC3E}">
        <p14:creationId xmlns:p14="http://schemas.microsoft.com/office/powerpoint/2010/main" val="2199760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C6AC-5682-4F20-9B1B-53DF9BD7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Baptism of the holy spirit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BFC1-C754-49F8-9DC5-2CF1CF4AC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Acts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E6770-0492-4B7D-BF8D-2F2CA4AE7A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Speaking in tongues not a sign that </a:t>
            </a:r>
            <a:r>
              <a:rPr lang="en-US" sz="2800" b="1" u="sng" dirty="0">
                <a:solidFill>
                  <a:srgbClr val="FFFF00"/>
                </a:solidFill>
              </a:rPr>
              <a:t>Jews </a:t>
            </a:r>
            <a:r>
              <a:rPr lang="en-US" sz="2800" b="1" dirty="0"/>
              <a:t>were saved– but salvation is offered  </a:t>
            </a:r>
            <a:r>
              <a:rPr lang="en-US" sz="2800" b="1" dirty="0">
                <a:solidFill>
                  <a:srgbClr val="FFFF00"/>
                </a:solidFill>
              </a:rPr>
              <a:t>(Acts 2:21)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55453-A499-4F11-948E-76910CA4A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/>
              <a:t>Acts 10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B2178-F2C3-4DCB-BBBA-0DE4782EF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9018" y="3007714"/>
            <a:ext cx="3907541" cy="3130973"/>
          </a:xfrm>
        </p:spPr>
        <p:txBody>
          <a:bodyPr/>
          <a:lstStyle/>
          <a:p>
            <a:r>
              <a:rPr lang="en-US" sz="2800" b="1" dirty="0"/>
              <a:t>Speaking in tongues not a sign that </a:t>
            </a:r>
            <a:r>
              <a:rPr lang="en-US" sz="2800" b="1" u="sng" dirty="0">
                <a:solidFill>
                  <a:srgbClr val="FFFF00"/>
                </a:solidFill>
              </a:rPr>
              <a:t>Gentiles</a:t>
            </a:r>
            <a:r>
              <a:rPr lang="en-US" sz="2800" b="1" u="sng" dirty="0"/>
              <a:t> </a:t>
            </a:r>
            <a:r>
              <a:rPr lang="en-US" sz="2800" b="1" dirty="0"/>
              <a:t>were saved– but salvation is offered </a:t>
            </a:r>
            <a:r>
              <a:rPr lang="en-US" sz="2800" b="1" dirty="0">
                <a:solidFill>
                  <a:srgbClr val="FFFF00"/>
                </a:solidFill>
              </a:rPr>
              <a:t>(Acts 11:18)</a:t>
            </a:r>
          </a:p>
          <a:p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08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C6AC-5682-4F20-9B1B-53DF9BD7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Baptism of the holy spirit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BFC1-C754-49F8-9DC5-2CF1CF4AC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Acts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E6770-0492-4B7D-BF8D-2F2CA4AE7A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Repentance and baptism in the name of the Lord – followed the speaking in tongues </a:t>
            </a:r>
            <a:r>
              <a:rPr lang="en-US" sz="2800" b="1" dirty="0">
                <a:solidFill>
                  <a:srgbClr val="FFFF00"/>
                </a:solidFill>
              </a:rPr>
              <a:t>(Acts 2:38)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55453-A499-4F11-948E-76910CA4A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/>
              <a:t>Acts 10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B2178-F2C3-4DCB-BBBA-0DE4782EF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9018" y="3007714"/>
            <a:ext cx="3907541" cy="3130973"/>
          </a:xfrm>
        </p:spPr>
        <p:txBody>
          <a:bodyPr/>
          <a:lstStyle/>
          <a:p>
            <a:r>
              <a:rPr lang="en-US" sz="2800" b="1" dirty="0"/>
              <a:t>Repentance and baptism in the name of the Lord – followed the speaking in tongues </a:t>
            </a:r>
            <a:r>
              <a:rPr lang="en-US" sz="2800" b="1" dirty="0">
                <a:solidFill>
                  <a:srgbClr val="FFFF00"/>
                </a:solidFill>
              </a:rPr>
              <a:t>(Acts 10:47-48)</a:t>
            </a:r>
          </a:p>
          <a:p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9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ECCC94-5219-4F59-8161-4D8DEED8B136}"/>
              </a:ext>
            </a:extLst>
          </p:cNvPr>
          <p:cNvSpPr txBox="1"/>
          <p:nvPr/>
        </p:nvSpPr>
        <p:spPr>
          <a:xfrm>
            <a:off x="1036320" y="1635760"/>
            <a:ext cx="4023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Salvation to all men has been Ushered in by the Holy Spirit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EFC026-4904-4ABC-BB1E-A526843CB47D}"/>
              </a:ext>
            </a:extLst>
          </p:cNvPr>
          <p:cNvSpPr txBox="1"/>
          <p:nvPr/>
        </p:nvSpPr>
        <p:spPr>
          <a:xfrm>
            <a:off x="776686" y="3717544"/>
            <a:ext cx="45426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Word of God has been completely revealed, and 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229327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ECCC94-5219-4F59-8161-4D8DEED8B136}"/>
              </a:ext>
            </a:extLst>
          </p:cNvPr>
          <p:cNvSpPr txBox="1"/>
          <p:nvPr/>
        </p:nvSpPr>
        <p:spPr>
          <a:xfrm>
            <a:off x="1036320" y="1635760"/>
            <a:ext cx="4023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Salvation to all men has been Ushered in by the Holy Spirit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EFC026-4904-4ABC-BB1E-A526843CB47D}"/>
              </a:ext>
            </a:extLst>
          </p:cNvPr>
          <p:cNvSpPr txBox="1"/>
          <p:nvPr/>
        </p:nvSpPr>
        <p:spPr>
          <a:xfrm>
            <a:off x="776686" y="3717544"/>
            <a:ext cx="45426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Word of God has been completely revealed, and confirmed by the Holy Spirit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E488E-3F23-4552-BA76-DB3D97D4437C}"/>
              </a:ext>
            </a:extLst>
          </p:cNvPr>
          <p:cNvSpPr txBox="1"/>
          <p:nvPr/>
        </p:nvSpPr>
        <p:spPr>
          <a:xfrm>
            <a:off x="5161280" y="345440"/>
            <a:ext cx="39827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Holy Spirit continues to work to save and build up man through the completed Gospel </a:t>
            </a:r>
            <a:r>
              <a:rPr lang="en-US" sz="2800" b="1" dirty="0">
                <a:solidFill>
                  <a:srgbClr val="FFFF00"/>
                </a:solidFill>
              </a:rPr>
              <a:t>(Rom. 1:16, Acts 20:32)</a:t>
            </a:r>
          </a:p>
        </p:txBody>
      </p:sp>
    </p:spTree>
    <p:extLst>
      <p:ext uri="{BB962C8B-B14F-4D97-AF65-F5344CB8AC3E}">
        <p14:creationId xmlns:p14="http://schemas.microsoft.com/office/powerpoint/2010/main" val="139677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ECCC94-5219-4F59-8161-4D8DEED8B136}"/>
              </a:ext>
            </a:extLst>
          </p:cNvPr>
          <p:cNvSpPr txBox="1"/>
          <p:nvPr/>
        </p:nvSpPr>
        <p:spPr>
          <a:xfrm>
            <a:off x="1036320" y="1635760"/>
            <a:ext cx="4023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Salvation to all men has been Ushered in by the Holy Spirit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EFC026-4904-4ABC-BB1E-A526843CB47D}"/>
              </a:ext>
            </a:extLst>
          </p:cNvPr>
          <p:cNvSpPr txBox="1"/>
          <p:nvPr/>
        </p:nvSpPr>
        <p:spPr>
          <a:xfrm>
            <a:off x="776686" y="3717544"/>
            <a:ext cx="45426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Word of God has been completely revealed, and confirmed by the Holy Spirit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E488E-3F23-4552-BA76-DB3D97D4437C}"/>
              </a:ext>
            </a:extLst>
          </p:cNvPr>
          <p:cNvSpPr txBox="1"/>
          <p:nvPr/>
        </p:nvSpPr>
        <p:spPr>
          <a:xfrm>
            <a:off x="5161280" y="345440"/>
            <a:ext cx="39827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Holy Spirit continues to work to save and build up man through the completed Gospel </a:t>
            </a:r>
            <a:r>
              <a:rPr lang="en-US" sz="2800" b="1" dirty="0">
                <a:solidFill>
                  <a:srgbClr val="FFFF00"/>
                </a:solidFill>
              </a:rPr>
              <a:t>(Rom. 1:16, Acts 20:32)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F98E2-2381-40A9-926D-81C7B595DE4D}"/>
              </a:ext>
            </a:extLst>
          </p:cNvPr>
          <p:cNvSpPr txBox="1"/>
          <p:nvPr/>
        </p:nvSpPr>
        <p:spPr>
          <a:xfrm>
            <a:off x="5319314" y="3453983"/>
            <a:ext cx="35198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Spirit of Truth’s work of revealing the Truth  of the Gospel continues to ground our hope for heaven                </a:t>
            </a:r>
            <a:r>
              <a:rPr lang="en-US" sz="2800" b="1" dirty="0">
                <a:solidFill>
                  <a:srgbClr val="FFFF00"/>
                </a:solidFill>
              </a:rPr>
              <a:t>(Jn. 16:13, Col. 1:5)</a:t>
            </a:r>
          </a:p>
        </p:txBody>
      </p:sp>
    </p:spTree>
    <p:extLst>
      <p:ext uri="{BB962C8B-B14F-4D97-AF65-F5344CB8AC3E}">
        <p14:creationId xmlns:p14="http://schemas.microsoft.com/office/powerpoint/2010/main" val="2674420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68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195AC7-4400-4E01-8AB8-6DCE40F17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" y="2258376"/>
            <a:ext cx="3265806" cy="19529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5C77D5-F4CA-4703-9DB5-BE065C6A2D69}"/>
              </a:ext>
            </a:extLst>
          </p:cNvPr>
          <p:cNvSpPr txBox="1"/>
          <p:nvPr/>
        </p:nvSpPr>
        <p:spPr>
          <a:xfrm>
            <a:off x="868131" y="804851"/>
            <a:ext cx="7538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The Holy Spirit is a </a:t>
            </a:r>
            <a:r>
              <a:rPr lang="en-US" sz="2800" b="1" u="sng" dirty="0">
                <a:solidFill>
                  <a:srgbClr val="FFFF00"/>
                </a:solidFill>
              </a:rPr>
              <a:t>Divine Person </a:t>
            </a:r>
            <a:r>
              <a:rPr lang="en-US" sz="2800" b="1" dirty="0">
                <a:solidFill>
                  <a:srgbClr val="FFFF00"/>
                </a:solidFill>
              </a:rPr>
              <a:t>who has been </a:t>
            </a:r>
            <a:r>
              <a:rPr lang="en-US" sz="2800" b="1" u="sng" dirty="0">
                <a:solidFill>
                  <a:srgbClr val="FFFF00"/>
                </a:solidFill>
              </a:rPr>
              <a:t>a directive force </a:t>
            </a:r>
            <a:r>
              <a:rPr lang="en-US" sz="2800" b="1" dirty="0">
                <a:solidFill>
                  <a:srgbClr val="FFFF00"/>
                </a:solidFill>
              </a:rPr>
              <a:t>from the beginning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91918D-A996-4017-BB6F-3B46D09AB312}"/>
              </a:ext>
            </a:extLst>
          </p:cNvPr>
          <p:cNvSpPr txBox="1"/>
          <p:nvPr/>
        </p:nvSpPr>
        <p:spPr>
          <a:xfrm>
            <a:off x="530543" y="4358638"/>
            <a:ext cx="2367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Spirit of God “moved”… (Gen. 1:2)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641382-B1AC-44DF-B776-E0793B22FBD9}"/>
              </a:ext>
            </a:extLst>
          </p:cNvPr>
          <p:cNvSpPr txBox="1"/>
          <p:nvPr/>
        </p:nvSpPr>
        <p:spPr>
          <a:xfrm>
            <a:off x="2897823" y="1925298"/>
            <a:ext cx="3129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“Another Comforter”  - “He” (Jn. 14:16-18, 16:13)</a:t>
            </a:r>
          </a:p>
        </p:txBody>
      </p:sp>
    </p:spTree>
    <p:extLst>
      <p:ext uri="{BB962C8B-B14F-4D97-AF65-F5344CB8AC3E}">
        <p14:creationId xmlns:p14="http://schemas.microsoft.com/office/powerpoint/2010/main" val="43989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195AC7-4400-4E01-8AB8-6DCE40F17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0893"/>
            <a:ext cx="3265806" cy="19529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D2B04-EF92-488E-A302-369E96EC5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040" y="3992878"/>
            <a:ext cx="2336800" cy="1752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5C77D5-F4CA-4703-9DB5-BE065C6A2D69}"/>
              </a:ext>
            </a:extLst>
          </p:cNvPr>
          <p:cNvSpPr txBox="1"/>
          <p:nvPr/>
        </p:nvSpPr>
        <p:spPr>
          <a:xfrm>
            <a:off x="868131" y="804851"/>
            <a:ext cx="7538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The Holy Spirit is a </a:t>
            </a:r>
            <a:r>
              <a:rPr lang="en-US" sz="2800" b="1" u="sng" dirty="0">
                <a:solidFill>
                  <a:srgbClr val="FFFF00"/>
                </a:solidFill>
              </a:rPr>
              <a:t>Divine Person </a:t>
            </a:r>
            <a:r>
              <a:rPr lang="en-US" sz="2800" b="1" dirty="0">
                <a:solidFill>
                  <a:srgbClr val="FFFF00"/>
                </a:solidFill>
              </a:rPr>
              <a:t>who has been </a:t>
            </a:r>
            <a:r>
              <a:rPr lang="en-US" sz="2800" b="1" u="sng" dirty="0">
                <a:solidFill>
                  <a:srgbClr val="FFFF00"/>
                </a:solidFill>
              </a:rPr>
              <a:t>a directive force </a:t>
            </a:r>
            <a:r>
              <a:rPr lang="en-US" sz="2800" b="1" dirty="0">
                <a:solidFill>
                  <a:srgbClr val="FFFF00"/>
                </a:solidFill>
              </a:rPr>
              <a:t>from the beginning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91918D-A996-4017-BB6F-3B46D09AB312}"/>
              </a:ext>
            </a:extLst>
          </p:cNvPr>
          <p:cNvSpPr txBox="1"/>
          <p:nvPr/>
        </p:nvSpPr>
        <p:spPr>
          <a:xfrm>
            <a:off x="530543" y="4208729"/>
            <a:ext cx="2367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Spirit of God “moved”… (Gen. 1:2)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BAEE3D-E947-44F0-B99C-F34707CA5536}"/>
              </a:ext>
            </a:extLst>
          </p:cNvPr>
          <p:cNvSpPr txBox="1"/>
          <p:nvPr/>
        </p:nvSpPr>
        <p:spPr>
          <a:xfrm>
            <a:off x="1524000" y="5811299"/>
            <a:ext cx="537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Prophets spake “being moved by the Holy Spirit” (I Peter 2:21)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641382-B1AC-44DF-B776-E0793B22FBD9}"/>
              </a:ext>
            </a:extLst>
          </p:cNvPr>
          <p:cNvSpPr txBox="1"/>
          <p:nvPr/>
        </p:nvSpPr>
        <p:spPr>
          <a:xfrm>
            <a:off x="2897823" y="1925298"/>
            <a:ext cx="3129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“Another Comforter”  - “He” (Jn. 14:16-18, 16:13)</a:t>
            </a:r>
          </a:p>
        </p:txBody>
      </p:sp>
    </p:spTree>
    <p:extLst>
      <p:ext uri="{BB962C8B-B14F-4D97-AF65-F5344CB8AC3E}">
        <p14:creationId xmlns:p14="http://schemas.microsoft.com/office/powerpoint/2010/main" val="238726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195AC7-4400-4E01-8AB8-6DCE40F17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" y="2258376"/>
            <a:ext cx="3265806" cy="19529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D2B04-EF92-488E-A302-369E96EC5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040" y="3992878"/>
            <a:ext cx="2336800" cy="1752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A4D326-8DE0-4273-B754-AA9FD2F383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2702" y="2476815"/>
            <a:ext cx="2024149" cy="15160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5C77D5-F4CA-4703-9DB5-BE065C6A2D69}"/>
              </a:ext>
            </a:extLst>
          </p:cNvPr>
          <p:cNvSpPr txBox="1"/>
          <p:nvPr/>
        </p:nvSpPr>
        <p:spPr>
          <a:xfrm>
            <a:off x="868131" y="804851"/>
            <a:ext cx="7538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The Holy Spirit is a </a:t>
            </a:r>
            <a:r>
              <a:rPr lang="en-US" sz="2800" b="1" u="sng" dirty="0">
                <a:solidFill>
                  <a:srgbClr val="FFFF00"/>
                </a:solidFill>
              </a:rPr>
              <a:t>Divine Person </a:t>
            </a:r>
            <a:r>
              <a:rPr lang="en-US" sz="2800" b="1" dirty="0">
                <a:solidFill>
                  <a:srgbClr val="FFFF00"/>
                </a:solidFill>
              </a:rPr>
              <a:t>who has been </a:t>
            </a:r>
            <a:r>
              <a:rPr lang="en-US" sz="2800" b="1" u="sng" dirty="0">
                <a:solidFill>
                  <a:srgbClr val="FFFF00"/>
                </a:solidFill>
              </a:rPr>
              <a:t>a directive force </a:t>
            </a:r>
            <a:r>
              <a:rPr lang="en-US" sz="2800" b="1" dirty="0">
                <a:solidFill>
                  <a:srgbClr val="FFFF00"/>
                </a:solidFill>
              </a:rPr>
              <a:t>from the beginning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91918D-A996-4017-BB6F-3B46D09AB312}"/>
              </a:ext>
            </a:extLst>
          </p:cNvPr>
          <p:cNvSpPr txBox="1"/>
          <p:nvPr/>
        </p:nvSpPr>
        <p:spPr>
          <a:xfrm>
            <a:off x="530543" y="4277140"/>
            <a:ext cx="2367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Spirit of God “moved”… (Gen. 1:2)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BAEE3D-E947-44F0-B99C-F34707CA5536}"/>
              </a:ext>
            </a:extLst>
          </p:cNvPr>
          <p:cNvSpPr txBox="1"/>
          <p:nvPr/>
        </p:nvSpPr>
        <p:spPr>
          <a:xfrm>
            <a:off x="1524000" y="5811299"/>
            <a:ext cx="537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Prophets spake “being moved by the Holy Sprit (2 Peter 1:21)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B901C-2A8E-4271-851B-A3FECB0BB92E}"/>
              </a:ext>
            </a:extLst>
          </p:cNvPr>
          <p:cNvSpPr txBox="1"/>
          <p:nvPr/>
        </p:nvSpPr>
        <p:spPr>
          <a:xfrm>
            <a:off x="6104731" y="3932593"/>
            <a:ext cx="2519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Jesus gave commandment through the Holy Spirit  (Acts 1:2)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641382-B1AC-44DF-B776-E0793B22FBD9}"/>
              </a:ext>
            </a:extLst>
          </p:cNvPr>
          <p:cNvSpPr txBox="1"/>
          <p:nvPr/>
        </p:nvSpPr>
        <p:spPr>
          <a:xfrm>
            <a:off x="2897823" y="1925298"/>
            <a:ext cx="3129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“Another Comforter”  - “He” (Jn. 14:16-18, 16:13)</a:t>
            </a:r>
          </a:p>
        </p:txBody>
      </p:sp>
    </p:spTree>
    <p:extLst>
      <p:ext uri="{BB962C8B-B14F-4D97-AF65-F5344CB8AC3E}">
        <p14:creationId xmlns:p14="http://schemas.microsoft.com/office/powerpoint/2010/main" val="120298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F7D9-7848-4E1A-8AD9-705AB687A4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 the work of the holy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F2E51-49B9-4E18-A55F-BBB7A6D8FA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solidFill>
                  <a:srgbClr val="FFFF00"/>
                </a:solidFill>
              </a:rPr>
              <a:t>The Book of Acts</a:t>
            </a:r>
          </a:p>
        </p:txBody>
      </p:sp>
    </p:spTree>
    <p:extLst>
      <p:ext uri="{BB962C8B-B14F-4D97-AF65-F5344CB8AC3E}">
        <p14:creationId xmlns:p14="http://schemas.microsoft.com/office/powerpoint/2010/main" val="84050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A30D95-DB5D-45DB-8023-6CFE0070F3B1}"/>
              </a:ext>
            </a:extLst>
          </p:cNvPr>
          <p:cNvSpPr txBox="1"/>
          <p:nvPr/>
        </p:nvSpPr>
        <p:spPr>
          <a:xfrm>
            <a:off x="483326" y="1477536"/>
            <a:ext cx="369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Revealing the Word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F5FD4A-667E-4E3D-9163-2A3B00C29084}"/>
              </a:ext>
            </a:extLst>
          </p:cNvPr>
          <p:cNvSpPr txBox="1"/>
          <p:nvPr/>
        </p:nvSpPr>
        <p:spPr>
          <a:xfrm>
            <a:off x="5081452" y="1477536"/>
            <a:ext cx="38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Confirming the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554FE3-68D3-4067-BCD0-106E6556E0F8}"/>
              </a:ext>
            </a:extLst>
          </p:cNvPr>
          <p:cNvSpPr txBox="1"/>
          <p:nvPr/>
        </p:nvSpPr>
        <p:spPr>
          <a:xfrm>
            <a:off x="1306286" y="561703"/>
            <a:ext cx="6740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HOLY SPIRIT’S WORK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</a:rPr>
              <a:t>(I Cor. 12:4-11, Heb. 2:3-4, Mk. 16:20</a:t>
            </a:r>
          </a:p>
        </p:txBody>
      </p:sp>
    </p:spTree>
    <p:extLst>
      <p:ext uri="{BB962C8B-B14F-4D97-AF65-F5344CB8AC3E}">
        <p14:creationId xmlns:p14="http://schemas.microsoft.com/office/powerpoint/2010/main" val="217564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A30D95-DB5D-45DB-8023-6CFE0070F3B1}"/>
              </a:ext>
            </a:extLst>
          </p:cNvPr>
          <p:cNvSpPr txBox="1"/>
          <p:nvPr/>
        </p:nvSpPr>
        <p:spPr>
          <a:xfrm>
            <a:off x="483326" y="1477536"/>
            <a:ext cx="369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Revealing the Word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F5FD4A-667E-4E3D-9163-2A3B00C29084}"/>
              </a:ext>
            </a:extLst>
          </p:cNvPr>
          <p:cNvSpPr txBox="1"/>
          <p:nvPr/>
        </p:nvSpPr>
        <p:spPr>
          <a:xfrm>
            <a:off x="5081452" y="1477536"/>
            <a:ext cx="38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Confirming the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554FE3-68D3-4067-BCD0-106E6556E0F8}"/>
              </a:ext>
            </a:extLst>
          </p:cNvPr>
          <p:cNvSpPr txBox="1"/>
          <p:nvPr/>
        </p:nvSpPr>
        <p:spPr>
          <a:xfrm>
            <a:off x="1306286" y="561703"/>
            <a:ext cx="6740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HOLY SPIRIT’S WORK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</a:rPr>
              <a:t>(I Cor. 12:4-11, Heb. 2:3-4, Mk. 16:20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59A8E8-7504-4634-8A1A-A1D7584A941A}"/>
              </a:ext>
            </a:extLst>
          </p:cNvPr>
          <p:cNvSpPr txBox="1"/>
          <p:nvPr/>
        </p:nvSpPr>
        <p:spPr>
          <a:xfrm>
            <a:off x="5181600" y="2064712"/>
            <a:ext cx="316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Faith </a:t>
            </a:r>
            <a:r>
              <a:rPr lang="en-US" sz="2400" b="1" dirty="0">
                <a:solidFill>
                  <a:srgbClr val="FFFF00"/>
                </a:solidFill>
              </a:rPr>
              <a:t>(Acts 3:10,    16-17)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829307-094D-4FF3-9F70-EE32BCB8192F}"/>
              </a:ext>
            </a:extLst>
          </p:cNvPr>
          <p:cNvSpPr txBox="1"/>
          <p:nvPr/>
        </p:nvSpPr>
        <p:spPr>
          <a:xfrm>
            <a:off x="1091534" y="1915917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Spake the word of God </a:t>
            </a:r>
            <a:r>
              <a:rPr lang="en-US" sz="2400" b="1" dirty="0">
                <a:solidFill>
                  <a:srgbClr val="FFFF00"/>
                </a:solidFill>
              </a:rPr>
              <a:t>(Acts 4:31)</a:t>
            </a:r>
          </a:p>
        </p:txBody>
      </p:sp>
    </p:spTree>
    <p:extLst>
      <p:ext uri="{BB962C8B-B14F-4D97-AF65-F5344CB8AC3E}">
        <p14:creationId xmlns:p14="http://schemas.microsoft.com/office/powerpoint/2010/main" val="2208995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A30D95-DB5D-45DB-8023-6CFE0070F3B1}"/>
              </a:ext>
            </a:extLst>
          </p:cNvPr>
          <p:cNvSpPr txBox="1"/>
          <p:nvPr/>
        </p:nvSpPr>
        <p:spPr>
          <a:xfrm>
            <a:off x="483326" y="1477536"/>
            <a:ext cx="369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Revealing the Word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F5FD4A-667E-4E3D-9163-2A3B00C29084}"/>
              </a:ext>
            </a:extLst>
          </p:cNvPr>
          <p:cNvSpPr txBox="1"/>
          <p:nvPr/>
        </p:nvSpPr>
        <p:spPr>
          <a:xfrm>
            <a:off x="5081452" y="1477536"/>
            <a:ext cx="38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Confirming the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554FE3-68D3-4067-BCD0-106E6556E0F8}"/>
              </a:ext>
            </a:extLst>
          </p:cNvPr>
          <p:cNvSpPr txBox="1"/>
          <p:nvPr/>
        </p:nvSpPr>
        <p:spPr>
          <a:xfrm>
            <a:off x="1306286" y="561703"/>
            <a:ext cx="6740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HOLY SPIRIT’S WORK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</a:rPr>
              <a:t>(I Cor. 12:4-11, Heb. 2:3-4, Mk. 16:20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615278-4BAF-408C-8CD6-5B1D31D98D83}"/>
              </a:ext>
            </a:extLst>
          </p:cNvPr>
          <p:cNvSpPr txBox="1"/>
          <p:nvPr/>
        </p:nvSpPr>
        <p:spPr>
          <a:xfrm>
            <a:off x="921717" y="3302664"/>
            <a:ext cx="2625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Word of Wisdom </a:t>
            </a:r>
            <a:r>
              <a:rPr lang="en-US" sz="2400" b="1" dirty="0">
                <a:solidFill>
                  <a:srgbClr val="FFFF00"/>
                </a:solidFill>
              </a:rPr>
              <a:t>(Acts 6:10)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BCD6E9-F52C-4CCA-9E01-9DC4B2D91C3C}"/>
              </a:ext>
            </a:extLst>
          </p:cNvPr>
          <p:cNvSpPr txBox="1"/>
          <p:nvPr/>
        </p:nvSpPr>
        <p:spPr>
          <a:xfrm>
            <a:off x="5181600" y="2960334"/>
            <a:ext cx="3647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Workings of Miracles </a:t>
            </a:r>
            <a:r>
              <a:rPr lang="en-US" sz="2400" b="1" dirty="0">
                <a:solidFill>
                  <a:srgbClr val="FFFF00"/>
                </a:solidFill>
              </a:rPr>
              <a:t>(Acts 6:8, 13:9-12)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59A8E8-7504-4634-8A1A-A1D7584A941A}"/>
              </a:ext>
            </a:extLst>
          </p:cNvPr>
          <p:cNvSpPr txBox="1"/>
          <p:nvPr/>
        </p:nvSpPr>
        <p:spPr>
          <a:xfrm>
            <a:off x="5181600" y="2064712"/>
            <a:ext cx="316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Faith </a:t>
            </a:r>
            <a:r>
              <a:rPr lang="en-US" sz="2400" b="1" dirty="0">
                <a:solidFill>
                  <a:srgbClr val="FFFF00"/>
                </a:solidFill>
              </a:rPr>
              <a:t>(Acts 3:10,    16-17)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829307-094D-4FF3-9F70-EE32BCB8192F}"/>
              </a:ext>
            </a:extLst>
          </p:cNvPr>
          <p:cNvSpPr txBox="1"/>
          <p:nvPr/>
        </p:nvSpPr>
        <p:spPr>
          <a:xfrm>
            <a:off x="1091534" y="1915917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Spake the word of God </a:t>
            </a:r>
            <a:r>
              <a:rPr lang="en-US" sz="2400" b="1" dirty="0">
                <a:solidFill>
                  <a:srgbClr val="FFFF00"/>
                </a:solidFill>
              </a:rPr>
              <a:t>(Acts 4:31)</a:t>
            </a:r>
          </a:p>
        </p:txBody>
      </p:sp>
    </p:spTree>
    <p:extLst>
      <p:ext uri="{BB962C8B-B14F-4D97-AF65-F5344CB8AC3E}">
        <p14:creationId xmlns:p14="http://schemas.microsoft.com/office/powerpoint/2010/main" val="9311403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548</TotalTime>
  <Words>1274</Words>
  <Application>Microsoft Office PowerPoint</Application>
  <PresentationFormat>On-screen Show (4:3)</PresentationFormat>
  <Paragraphs>115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the work of the holy Spirit</vt:lpstr>
      <vt:lpstr>PowerPoint Presentation</vt:lpstr>
      <vt:lpstr>PowerPoint Presentation</vt:lpstr>
      <vt:lpstr>PowerPoint Presentation</vt:lpstr>
      <vt:lpstr>PowerPoint Presentation</vt:lpstr>
      <vt:lpstr>Work of the Holy spirit</vt:lpstr>
      <vt:lpstr>Work of the Holy spirit</vt:lpstr>
      <vt:lpstr>Work of the Holy spirit</vt:lpstr>
      <vt:lpstr>WORK OF THE HOLY SPIRIT </vt:lpstr>
      <vt:lpstr>WORK OF THE HOLY SPIRIT </vt:lpstr>
      <vt:lpstr>WORK OF THE HOLY SPIRIT </vt:lpstr>
      <vt:lpstr>WORK OF THE HOLY SPIRIT </vt:lpstr>
      <vt:lpstr>WORK OF THE HOLY SPIRIT </vt:lpstr>
      <vt:lpstr>WORK OF THE HOLY SPIRIT </vt:lpstr>
      <vt:lpstr>Baptism of the holy spirit</vt:lpstr>
      <vt:lpstr>Baptism of the holy spirit</vt:lpstr>
      <vt:lpstr>Baptism of the holy spirit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 of the holy Spirit</dc:title>
  <dc:creator>Jerry Fite</dc:creator>
  <cp:lastModifiedBy>Jerry Fite</cp:lastModifiedBy>
  <cp:revision>33</cp:revision>
  <dcterms:created xsi:type="dcterms:W3CDTF">2017-07-20T17:50:42Z</dcterms:created>
  <dcterms:modified xsi:type="dcterms:W3CDTF">2017-07-23T13:02:48Z</dcterms:modified>
</cp:coreProperties>
</file>