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1" r:id="rId5"/>
    <p:sldId id="264" r:id="rId6"/>
    <p:sldId id="260" r:id="rId7"/>
    <p:sldId id="262" r:id="rId8"/>
    <p:sldId id="265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143F"/>
    <a:srgbClr val="FFFFFF"/>
    <a:srgbClr val="000000"/>
    <a:srgbClr val="F6C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90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208" y="488"/>
      </p:cViewPr>
      <p:guideLst>
        <p:guide orient="horz" pos="2160"/>
        <p:guide pos="3840"/>
        <p:guide orient="horz" pos="21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4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7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90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51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9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7/15/17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38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7/15/17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7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7/15/17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52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7/15/17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2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7/15/17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6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7/15/17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95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9DAE-646D-4829-BB3C-1F90DD319DAC}" type="datetimeFigureOut">
              <a:rPr lang="en-US" smtClean="0"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6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gif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31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rgbClr val="00B0F0"/>
          </a:fgClr>
          <a:bgClr>
            <a:schemeClr val="accent1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4612">
            <a:off x="4008414" y="1591272"/>
            <a:ext cx="3286540" cy="19704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9117">
            <a:off x="8049748" y="955399"/>
            <a:ext cx="3672310" cy="2065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734" y="4217682"/>
            <a:ext cx="3182292" cy="2252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89" y="4400695"/>
            <a:ext cx="3175552" cy="21170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ttp://wp.patheos.com.s3.amazonaws.com/blogs/rogerwolsey/files/2014/01/studygroup-300x19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807">
            <a:off x="733923" y="4018153"/>
            <a:ext cx="3445566" cy="2193677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3" y="187688"/>
            <a:ext cx="5515891" cy="211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28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112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34"/>
          <a:stretch/>
        </p:blipFill>
        <p:spPr>
          <a:xfrm rot="5400000">
            <a:off x="-3391647" y="3375877"/>
            <a:ext cx="6858000" cy="106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34"/>
          <a:stretch/>
        </p:blipFill>
        <p:spPr>
          <a:xfrm rot="16200000">
            <a:off x="8712912" y="3375878"/>
            <a:ext cx="6858000" cy="10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47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0775" y="0"/>
            <a:ext cx="10110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Making Disciples of </a:t>
            </a:r>
            <a:r>
              <a:rPr lang="en-US" sz="5400" b="1" u="sng" cap="none" spc="3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ALL</a:t>
            </a:r>
            <a:r>
              <a:rPr lang="en-US" sz="5400" b="1" cap="none" spc="3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Men</a:t>
            </a:r>
            <a:endParaRPr lang="en-US" sz="5400" b="1" cap="none" spc="30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6952" y="4789837"/>
            <a:ext cx="5498105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say to you, lift up your eyes and look at the fields, for they are already white for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harvest! (John 4:35) </a:t>
            </a:r>
            <a:endParaRPr lang="en-US" sz="3200" b="1" cap="none" spc="300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483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136" y="4340352"/>
            <a:ext cx="3356864" cy="2517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3387217" y="0"/>
            <a:ext cx="2708783" cy="2708783"/>
            <a:chOff x="3387217" y="0"/>
            <a:chExt cx="2708783" cy="2708783"/>
          </a:xfrm>
        </p:grpSpPr>
        <p:pic>
          <p:nvPicPr>
            <p:cNvPr id="1026" name="Picture 2" descr="http://www.lostseed.com/public/images/free-graphics/signs-2/fishers-of-men.gif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217" y="0"/>
              <a:ext cx="2708783" cy="2708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 rot="20703336">
              <a:off x="3504688" y="1529326"/>
              <a:ext cx="91403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400" b="1" cap="none" spc="0" dirty="0" smtClean="0">
                  <a:ln w="11430"/>
                  <a:solidFill>
                    <a:srgbClr val="BC143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anose="02040502050405020303" pitchFamily="18" charset="0"/>
                </a:rPr>
                <a:t>2017</a:t>
              </a:r>
              <a:endParaRPr lang="en-US" sz="2400" b="1" cap="none" spc="0" dirty="0">
                <a:ln w="11430"/>
                <a:solidFill>
                  <a:srgbClr val="BC143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73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0" b="39352"/>
          <a:stretch/>
        </p:blipFill>
        <p:spPr>
          <a:xfrm>
            <a:off x="1880962" y="1"/>
            <a:ext cx="8381308" cy="11338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49357" y="1426464"/>
            <a:ext cx="10946295" cy="90220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49357" y="2863138"/>
            <a:ext cx="10946295" cy="90220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49358" y="4299801"/>
            <a:ext cx="10946294" cy="90220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49358" y="5773983"/>
            <a:ext cx="10946294" cy="90220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0574" y="1426464"/>
            <a:ext cx="1114507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31775"/>
            <a:r>
              <a:rPr lang="en-US" sz="4800" b="1" spc="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	</a:t>
            </a:r>
            <a:r>
              <a:rPr lang="en-US" sz="4800" b="1" spc="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Committed</a:t>
            </a:r>
            <a:r>
              <a:rPr lang="en-US" sz="4800" b="1" spc="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 (2 Timothy 1:12)</a:t>
            </a:r>
          </a:p>
          <a:p>
            <a:pPr algn="ctr"/>
            <a:endParaRPr lang="en-US" sz="4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  <a:p>
            <a:pPr algn="ctr" defTabSz="231775"/>
            <a:r>
              <a:rPr lang="en-US" sz="4800" b="1" spc="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	</a:t>
            </a:r>
            <a:r>
              <a:rPr lang="en-US" sz="4800" b="1" spc="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Patient</a:t>
            </a:r>
            <a:r>
              <a:rPr lang="en-US" sz="4800" b="1" spc="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 (Galatians 6:9)</a:t>
            </a:r>
          </a:p>
          <a:p>
            <a:pPr algn="ctr"/>
            <a:endParaRPr lang="en-US" sz="4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  <a:p>
            <a:pPr algn="ctr" defTabSz="231775"/>
            <a:r>
              <a:rPr lang="en-US" sz="4800" b="1" spc="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	</a:t>
            </a:r>
            <a:r>
              <a:rPr lang="en-US" sz="4800" b="1" spc="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Courageous</a:t>
            </a:r>
            <a:r>
              <a:rPr lang="en-US" sz="4800" b="1" spc="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 (Acts 4:19-20)</a:t>
            </a:r>
          </a:p>
          <a:p>
            <a:pPr algn="ctr"/>
            <a:endParaRPr lang="en-US" sz="4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  <a:p>
            <a:pPr algn="ctr" defTabSz="231775"/>
            <a:r>
              <a:rPr lang="en-US" sz="4800" b="1" spc="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	</a:t>
            </a:r>
            <a:r>
              <a:rPr lang="en-US" sz="4800" b="1" spc="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GO</a:t>
            </a:r>
            <a:r>
              <a:rPr lang="en-US" sz="4800" b="1" spc="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 (Matthew 28:19)</a:t>
            </a:r>
            <a:endParaRPr lang="en-US" sz="4800" b="1" spc="3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50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5" grpId="0" uiExpand="1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09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72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33</Words>
  <Application>Microsoft Macintosh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Calibri Light</vt:lpstr>
      <vt:lpstr>Copperplate Gothic Bold</vt:lpstr>
      <vt:lpstr>David</vt:lpstr>
      <vt:lpstr>Georgia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JR Bronger</cp:lastModifiedBy>
  <cp:revision>36</cp:revision>
  <dcterms:created xsi:type="dcterms:W3CDTF">2014-07-13T16:56:16Z</dcterms:created>
  <dcterms:modified xsi:type="dcterms:W3CDTF">2017-07-15T13:33:26Z</dcterms:modified>
</cp:coreProperties>
</file>