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58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61" r:id="rId12"/>
    <p:sldId id="262" r:id="rId13"/>
    <p:sldId id="263" r:id="rId14"/>
    <p:sldId id="264" r:id="rId15"/>
    <p:sldId id="266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7"/>
    <p:restoredTop sz="94686"/>
  </p:normalViewPr>
  <p:slideViewPr>
    <p:cSldViewPr snapToGrid="0" snapToObjects="1">
      <p:cViewPr>
        <p:scale>
          <a:sx n="91" d="100"/>
          <a:sy n="91" d="100"/>
        </p:scale>
        <p:origin x="1208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3491" y="796631"/>
            <a:ext cx="6251304" cy="2700706"/>
          </a:xfrm>
        </p:spPr>
        <p:txBody>
          <a:bodyPr bIns="0" anchor="b">
            <a:normAutofit/>
          </a:bodyPr>
          <a:lstStyle>
            <a:lvl1pPr algn="ct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3491" y="3497337"/>
            <a:ext cx="6251304" cy="1011489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43490" y="329308"/>
            <a:ext cx="3719283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7760" y="798973"/>
            <a:ext cx="802005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2373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2" y="798974"/>
            <a:ext cx="4985762" cy="46598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2" y="1756130"/>
            <a:ext cx="6251302" cy="1952270"/>
          </a:xfrm>
        </p:spPr>
        <p:txBody>
          <a:bodyPr anchor="b">
            <a:normAutofit/>
          </a:bodyPr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4318" y="3708400"/>
            <a:ext cx="6251302" cy="1110725"/>
          </a:xfrm>
        </p:spPr>
        <p:txBody>
          <a:bodyPr tIns="91440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251303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1" y="2013936"/>
            <a:ext cx="2965632" cy="34375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9162" y="2013936"/>
            <a:ext cx="2965424" cy="34375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251303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2965631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2965631" cy="26444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9270" y="2023004"/>
            <a:ext cx="2965523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9270" y="2821491"/>
            <a:ext cx="2965523" cy="263737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7/28/17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7/28/17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7/28/17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406519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506719" cy="4658826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1501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4996501" y="482171"/>
            <a:ext cx="3511387" cy="5149101"/>
            <a:chOff x="4996501" y="482171"/>
            <a:chExt cx="3511387" cy="5149101"/>
          </a:xfrm>
        </p:grpSpPr>
        <p:sp>
          <p:nvSpPr>
            <p:cNvPr id="14" name="Rectangle 13"/>
            <p:cNvSpPr/>
            <p:nvPr/>
          </p:nvSpPr>
          <p:spPr>
            <a:xfrm>
              <a:off x="4996501" y="482171"/>
              <a:ext cx="3511387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5312152" y="812506"/>
              <a:ext cx="2883013" cy="4479361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9" y="1129513"/>
            <a:ext cx="308049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 dirty="0"/>
            </a:lvl1pPr>
          </a:lstStyle>
          <a:p>
            <a:pPr lvl="0" algn="ctr" defTabSz="914400">
              <a:spcBef>
                <a:spcPts val="1800"/>
              </a:spcBef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07607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082905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pPr/>
              <a:t>7/28/17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082083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3622291"/>
            <a:ext cx="9144000" cy="251227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69" b="-2769"/>
          <a:stretch/>
        </p:blipFill>
        <p:spPr>
          <a:xfrm>
            <a:off x="0" y="6135624"/>
            <a:ext cx="9144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251303" cy="1049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25130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2650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7/28/17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3719283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4768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67354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Chalkduster" charset="0"/>
                <a:ea typeface="Chalkduster" charset="0"/>
                <a:cs typeface="Chalkduster" charset="0"/>
              </a:rPr>
              <a:t>Authority</a:t>
            </a:r>
            <a:endParaRPr lang="en-US" dirty="0">
              <a:solidFill>
                <a:schemeClr val="tx1"/>
              </a:solidFill>
              <a:latin typeface="EraserDust" charset="0"/>
              <a:ea typeface="EraserDust" charset="0"/>
              <a:cs typeface="EraserDust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3491" y="1744737"/>
            <a:ext cx="6251304" cy="1011489"/>
          </a:xfrm>
        </p:spPr>
        <p:txBody>
          <a:bodyPr>
            <a:normAutofit/>
          </a:bodyPr>
          <a:lstStyle/>
          <a:p>
            <a:r>
              <a:rPr lang="en-US" sz="2800" cap="none" dirty="0" smtClean="0">
                <a:solidFill>
                  <a:schemeClr val="accent2"/>
                </a:solidFill>
                <a:latin typeface="Chalkduster" charset="0"/>
                <a:ea typeface="Chalkduster" charset="0"/>
                <a:cs typeface="Chalkduster" charset="0"/>
              </a:rPr>
              <a:t>The </a:t>
            </a:r>
            <a:r>
              <a:rPr lang="en-US" sz="2800" cap="none" dirty="0" smtClean="0">
                <a:solidFill>
                  <a:schemeClr val="accent2"/>
                </a:solidFill>
                <a:latin typeface="Chalkduster" charset="0"/>
                <a:ea typeface="Chalkduster" charset="0"/>
                <a:cs typeface="Chalkduster" charset="0"/>
              </a:rPr>
              <a:t>Rejection </a:t>
            </a:r>
            <a:r>
              <a:rPr lang="en-US" sz="2800" cap="none" smtClean="0">
                <a:solidFill>
                  <a:schemeClr val="accent2"/>
                </a:solidFill>
                <a:latin typeface="Chalkduster" charset="0"/>
                <a:ea typeface="Chalkduster" charset="0"/>
                <a:cs typeface="Chalkduster" charset="0"/>
              </a:rPr>
              <a:t>of God’s</a:t>
            </a:r>
            <a:endParaRPr lang="en-US" sz="2800" cap="none" dirty="0" smtClean="0">
              <a:solidFill>
                <a:schemeClr val="accent2"/>
              </a:solidFill>
              <a:latin typeface="Chalkduster" charset="0"/>
              <a:ea typeface="Chalkduster" charset="0"/>
              <a:cs typeface="Chalkduster" charset="0"/>
            </a:endParaRPr>
          </a:p>
          <a:p>
            <a:endParaRPr lang="en-US" sz="2800" cap="none" dirty="0">
              <a:solidFill>
                <a:schemeClr val="accent2"/>
              </a:solidFill>
              <a:latin typeface="Chalkduster" charset="0"/>
              <a:ea typeface="Chalkduster" charset="0"/>
              <a:cs typeface="Chalkdust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2105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>
                <a:latin typeface="Chalkduster" charset="0"/>
                <a:ea typeface="Chalkduster" charset="0"/>
                <a:cs typeface="Chalkduster" charset="0"/>
              </a:rPr>
              <a:t>Rejecting God’s Authority</a:t>
            </a:r>
            <a:endParaRPr lang="en-US" sz="4400" dirty="0">
              <a:latin typeface="Chalkduster" charset="0"/>
              <a:ea typeface="Chalkduster" charset="0"/>
              <a:cs typeface="Chalkduster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>
                <a:latin typeface="Bradley Hand" charset="0"/>
                <a:ea typeface="Bradley Hand" charset="0"/>
                <a:cs typeface="Bradley Hand" charset="0"/>
              </a:rPr>
              <a:t>Fellowship</a:t>
            </a:r>
          </a:p>
          <a:p>
            <a:pPr lvl="1"/>
            <a:r>
              <a:rPr lang="en-US" sz="2400" dirty="0" smtClean="0">
                <a:latin typeface="Bradley Hand" charset="0"/>
                <a:ea typeface="Bradley Hand" charset="0"/>
                <a:cs typeface="Bradley Hand" charset="0"/>
              </a:rPr>
              <a:t>Fellowship with one another based upon mutual fellowship with God </a:t>
            </a:r>
            <a:r>
              <a:rPr lang="en-US" sz="2400" dirty="0" smtClean="0">
                <a:solidFill>
                  <a:schemeClr val="accent4"/>
                </a:solidFill>
                <a:latin typeface="Bradley Hand" charset="0"/>
                <a:ea typeface="Bradley Hand" charset="0"/>
                <a:cs typeface="Bradley Hand" charset="0"/>
              </a:rPr>
              <a:t>(1Jn.1:3) (2Jn.1:9-11)</a:t>
            </a:r>
          </a:p>
          <a:p>
            <a:pPr lvl="1"/>
            <a:r>
              <a:rPr lang="en-US" sz="2400" dirty="0" smtClean="0">
                <a:solidFill>
                  <a:schemeClr val="accent2"/>
                </a:solidFill>
                <a:latin typeface="Bradley Hand" charset="0"/>
                <a:ea typeface="Bradley Hand" charset="0"/>
                <a:cs typeface="Bradley Hand" charset="0"/>
              </a:rPr>
              <a:t>Fellowship with false teachers?</a:t>
            </a:r>
          </a:p>
          <a:p>
            <a:pPr lvl="1"/>
            <a:r>
              <a:rPr lang="en-US" sz="2400" dirty="0" smtClean="0">
                <a:solidFill>
                  <a:schemeClr val="accent2"/>
                </a:solidFill>
                <a:latin typeface="Bradley Hand" charset="0"/>
                <a:ea typeface="Bradley Hand" charset="0"/>
                <a:cs typeface="Bradley Hand" charset="0"/>
              </a:rPr>
              <a:t>Fellowship with moral corruption?</a:t>
            </a:r>
          </a:p>
          <a:p>
            <a:pPr lvl="1"/>
            <a:r>
              <a:rPr lang="en-US" sz="2400" dirty="0" smtClean="0">
                <a:solidFill>
                  <a:schemeClr val="accent2"/>
                </a:solidFill>
                <a:latin typeface="Bradley Hand" charset="0"/>
                <a:ea typeface="Bradley Hand" charset="0"/>
                <a:cs typeface="Bradley Hand" charset="0"/>
              </a:rPr>
              <a:t>Fellowship justified by “reaching out”?</a:t>
            </a:r>
          </a:p>
        </p:txBody>
      </p:sp>
    </p:spTree>
    <p:extLst>
      <p:ext uri="{BB962C8B-B14F-4D97-AF65-F5344CB8AC3E}">
        <p14:creationId xmlns:p14="http://schemas.microsoft.com/office/powerpoint/2010/main" val="1108819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>
                <a:latin typeface="Chalkduster" charset="0"/>
                <a:ea typeface="Chalkduster" charset="0"/>
                <a:cs typeface="Chalkduster" charset="0"/>
              </a:rPr>
              <a:t>Why The Rejection of Authority?</a:t>
            </a:r>
            <a:endParaRPr lang="en-US" sz="4400" dirty="0">
              <a:latin typeface="Chalkduster" charset="0"/>
              <a:ea typeface="Chalkduster" charset="0"/>
              <a:cs typeface="Chalkduster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Bradley Hand" charset="0"/>
                <a:ea typeface="Bradley Hand" charset="0"/>
                <a:cs typeface="Bradley Hand" charset="0"/>
              </a:rPr>
              <a:t>False Standards of Authority</a:t>
            </a:r>
            <a:endParaRPr lang="en-US" sz="2600" dirty="0" smtClean="0">
              <a:solidFill>
                <a:schemeClr val="accent4"/>
              </a:solidFill>
              <a:latin typeface="Bradley Hand" charset="0"/>
              <a:ea typeface="Bradley Hand" charset="0"/>
              <a:cs typeface="Bradley Hand" charset="0"/>
            </a:endParaRPr>
          </a:p>
          <a:p>
            <a:r>
              <a:rPr lang="en-US" sz="2800" dirty="0" smtClean="0">
                <a:latin typeface="Bradley Hand" charset="0"/>
                <a:ea typeface="Bradley Hand" charset="0"/>
                <a:cs typeface="Bradley Hand" charset="0"/>
              </a:rPr>
              <a:t>Pride</a:t>
            </a:r>
            <a:endParaRPr lang="en-US" sz="2600" i="1" dirty="0" smtClean="0">
              <a:solidFill>
                <a:schemeClr val="accent4"/>
              </a:solidFill>
              <a:latin typeface="Bradley Hand" charset="0"/>
              <a:ea typeface="Bradley Hand" charset="0"/>
              <a:cs typeface="Bradley Hand" charset="0"/>
            </a:endParaRPr>
          </a:p>
          <a:p>
            <a:r>
              <a:rPr lang="en-US" sz="2800" dirty="0" smtClean="0">
                <a:latin typeface="Bradley Hand" charset="0"/>
                <a:ea typeface="Bradley Hand" charset="0"/>
                <a:cs typeface="Bradley Hand" charset="0"/>
              </a:rPr>
              <a:t>Foolish Reasoning</a:t>
            </a:r>
            <a:endParaRPr lang="en-US" sz="2600" dirty="0" smtClean="0">
              <a:solidFill>
                <a:schemeClr val="accent4"/>
              </a:solidFill>
              <a:latin typeface="Bradley Hand" charset="0"/>
              <a:ea typeface="Bradley Hand" charset="0"/>
              <a:cs typeface="Bradley Hand" charset="0"/>
            </a:endParaRPr>
          </a:p>
          <a:p>
            <a:r>
              <a:rPr lang="en-US" sz="2800" dirty="0" smtClean="0">
                <a:latin typeface="Bradley Hand" charset="0"/>
                <a:ea typeface="Bradley Hand" charset="0"/>
                <a:cs typeface="Bradley Hand" charset="0"/>
              </a:rPr>
              <a:t>Spirit of Rebellion</a:t>
            </a:r>
            <a:endParaRPr lang="en-US" sz="2600" dirty="0" smtClean="0">
              <a:solidFill>
                <a:schemeClr val="accent4"/>
              </a:solidFill>
              <a:latin typeface="Bradley Hand" charset="0"/>
              <a:ea typeface="Bradley Hand" charset="0"/>
              <a:cs typeface="Bradley Ha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896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>
                <a:latin typeface="Chalkduster" charset="0"/>
                <a:ea typeface="Chalkduster" charset="0"/>
                <a:cs typeface="Chalkduster" charset="0"/>
              </a:rPr>
              <a:t>The Consequence of Rejection</a:t>
            </a:r>
            <a:endParaRPr lang="en-US" sz="4400" dirty="0">
              <a:latin typeface="Chalkduster" charset="0"/>
              <a:ea typeface="Chalkduster" charset="0"/>
              <a:cs typeface="Chalkduster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  <a:latin typeface="Bradley Hand" charset="0"/>
                <a:ea typeface="Bradley Hand" charset="0"/>
                <a:cs typeface="Bradley Hand" charset="0"/>
              </a:rPr>
              <a:t>(Matt.7:21-23)</a:t>
            </a:r>
          </a:p>
          <a:p>
            <a:pPr lvl="1"/>
            <a:r>
              <a:rPr lang="en-US" sz="2200" dirty="0" smtClean="0">
                <a:latin typeface="Bradley Hand" charset="0"/>
                <a:ea typeface="Bradley Hand" charset="0"/>
                <a:cs typeface="Bradley Hand" charset="0"/>
              </a:rPr>
              <a:t>Depart from me</a:t>
            </a:r>
            <a:endParaRPr lang="en-US" sz="2200" dirty="0" smtClean="0">
              <a:latin typeface="Bradley Hand" charset="0"/>
              <a:ea typeface="Bradley Hand" charset="0"/>
              <a:cs typeface="Bradley Hand" charset="0"/>
            </a:endParaRPr>
          </a:p>
          <a:p>
            <a:r>
              <a:rPr lang="en-US" sz="2800" dirty="0" smtClean="0">
                <a:solidFill>
                  <a:schemeClr val="accent4"/>
                </a:solidFill>
                <a:latin typeface="Bradley Hand" charset="0"/>
                <a:ea typeface="Bradley Hand" charset="0"/>
                <a:cs typeface="Bradley Hand" charset="0"/>
              </a:rPr>
              <a:t>(Matt.15:8-9, 13)</a:t>
            </a:r>
          </a:p>
          <a:p>
            <a:pPr lvl="1"/>
            <a:r>
              <a:rPr lang="en-US" sz="2200" dirty="0" smtClean="0">
                <a:latin typeface="Bradley Hand" charset="0"/>
                <a:ea typeface="Bradley Hand" charset="0"/>
                <a:cs typeface="Bradley Hand" charset="0"/>
              </a:rPr>
              <a:t>Uprooted</a:t>
            </a:r>
            <a:endParaRPr lang="en-US" sz="2200" dirty="0" smtClean="0">
              <a:latin typeface="Bradley Hand" charset="0"/>
              <a:ea typeface="Bradley Hand" charset="0"/>
              <a:cs typeface="Bradley Hand" charset="0"/>
            </a:endParaRPr>
          </a:p>
          <a:p>
            <a:r>
              <a:rPr lang="en-US" sz="2800" dirty="0" smtClean="0">
                <a:solidFill>
                  <a:schemeClr val="accent4"/>
                </a:solidFill>
                <a:latin typeface="Bradley Hand" charset="0"/>
                <a:ea typeface="Bradley Hand" charset="0"/>
                <a:cs typeface="Bradley Hand" charset="0"/>
              </a:rPr>
              <a:t>(Psa.2:1-3, 9)</a:t>
            </a:r>
          </a:p>
          <a:p>
            <a:pPr lvl="1"/>
            <a:r>
              <a:rPr lang="en-US" sz="2200" dirty="0" smtClean="0">
                <a:latin typeface="Bradley Hand" charset="0"/>
                <a:ea typeface="Bradley Hand" charset="0"/>
                <a:cs typeface="Bradley Hand" charset="0"/>
              </a:rPr>
              <a:t>Dash them to pieces</a:t>
            </a:r>
            <a:endParaRPr lang="en-US" sz="2200" dirty="0" smtClean="0">
              <a:latin typeface="Bradley Hand" charset="0"/>
              <a:ea typeface="Bradley Hand" charset="0"/>
              <a:cs typeface="Bradley Ha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240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>
                <a:latin typeface="Chalkduster" charset="0"/>
                <a:ea typeface="Chalkduster" charset="0"/>
                <a:cs typeface="Chalkduster" charset="0"/>
              </a:rPr>
              <a:t>The “</a:t>
            </a:r>
            <a:r>
              <a:rPr lang="en-US" sz="4400" smtClean="0">
                <a:latin typeface="Chalkduster" charset="0"/>
                <a:ea typeface="Chalkduster" charset="0"/>
                <a:cs typeface="Chalkduster" charset="0"/>
              </a:rPr>
              <a:t>Heart” of the Matter</a:t>
            </a:r>
            <a:endParaRPr lang="en-US" sz="4400" dirty="0">
              <a:latin typeface="Chalkduster" charset="0"/>
              <a:ea typeface="Chalkduster" charset="0"/>
              <a:cs typeface="Chalkduster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Bradley Hand" charset="0"/>
                <a:ea typeface="Bradley Hand" charset="0"/>
                <a:cs typeface="Bradley Hand" charset="0"/>
              </a:rPr>
              <a:t>Many claim their “faith” without authority is one of “love”</a:t>
            </a:r>
            <a:endParaRPr lang="en-US" sz="2600" dirty="0" smtClean="0">
              <a:solidFill>
                <a:schemeClr val="accent4"/>
              </a:solidFill>
              <a:latin typeface="Bradley Hand" charset="0"/>
              <a:ea typeface="Bradley Hand" charset="0"/>
              <a:cs typeface="Bradley Hand" charset="0"/>
            </a:endParaRPr>
          </a:p>
          <a:p>
            <a:r>
              <a:rPr lang="en-US" sz="2800" dirty="0" smtClean="0">
                <a:latin typeface="Bradley Hand" charset="0"/>
                <a:ea typeface="Bradley Hand" charset="0"/>
                <a:cs typeface="Bradley Hand" charset="0"/>
              </a:rPr>
              <a:t>Their heart is far from Me </a:t>
            </a:r>
            <a:r>
              <a:rPr lang="en-US" sz="2600" dirty="0" smtClean="0">
                <a:solidFill>
                  <a:schemeClr val="accent4"/>
                </a:solidFill>
                <a:latin typeface="Bradley Hand" charset="0"/>
                <a:ea typeface="Bradley Hand" charset="0"/>
                <a:cs typeface="Bradley Hand" charset="0"/>
              </a:rPr>
              <a:t>(Matt.15:9)</a:t>
            </a:r>
          </a:p>
          <a:p>
            <a:r>
              <a:rPr lang="en-US" sz="2800" dirty="0" smtClean="0">
                <a:latin typeface="Bradley Hand" charset="0"/>
                <a:ea typeface="Bradley Hand" charset="0"/>
                <a:cs typeface="Bradley Hand" charset="0"/>
              </a:rPr>
              <a:t>If you love me</a:t>
            </a:r>
            <a:r>
              <a:rPr lang="mr-IN" sz="2800" dirty="0" smtClean="0">
                <a:latin typeface="Bradley Hand" charset="0"/>
                <a:ea typeface="Bradley Hand" charset="0"/>
                <a:cs typeface="Bradley Hand" charset="0"/>
              </a:rPr>
              <a:t>…</a:t>
            </a:r>
            <a:r>
              <a:rPr lang="en-US" sz="2600" dirty="0" smtClean="0">
                <a:solidFill>
                  <a:schemeClr val="accent4"/>
                </a:solidFill>
                <a:latin typeface="Bradley Hand" charset="0"/>
                <a:ea typeface="Bradley Hand" charset="0"/>
                <a:cs typeface="Bradley Hand" charset="0"/>
              </a:rPr>
              <a:t>(John 14:15, 20, 23)</a:t>
            </a:r>
          </a:p>
          <a:p>
            <a:r>
              <a:rPr lang="en-US" sz="2800" dirty="0" smtClean="0">
                <a:latin typeface="Bradley Hand" charset="0"/>
                <a:ea typeface="Bradley Hand" charset="0"/>
                <a:cs typeface="Bradley Hand" charset="0"/>
              </a:rPr>
              <a:t>Authority not a burden </a:t>
            </a:r>
            <a:r>
              <a:rPr lang="en-US" sz="2600" dirty="0" smtClean="0">
                <a:solidFill>
                  <a:schemeClr val="accent4"/>
                </a:solidFill>
                <a:latin typeface="Bradley Hand" charset="0"/>
                <a:ea typeface="Bradley Hand" charset="0"/>
                <a:cs typeface="Bradley Hand" charset="0"/>
              </a:rPr>
              <a:t>(Matt.11:28)</a:t>
            </a:r>
          </a:p>
        </p:txBody>
      </p:sp>
    </p:spTree>
    <p:extLst>
      <p:ext uri="{BB962C8B-B14F-4D97-AF65-F5344CB8AC3E}">
        <p14:creationId xmlns:p14="http://schemas.microsoft.com/office/powerpoint/2010/main" val="12669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7900" y="804520"/>
            <a:ext cx="6959600" cy="1049235"/>
          </a:xfrm>
        </p:spPr>
        <p:txBody>
          <a:bodyPr>
            <a:normAutofit fontScale="90000"/>
          </a:bodyPr>
          <a:lstStyle/>
          <a:p>
            <a:r>
              <a:rPr lang="en-US" sz="4400" dirty="0" smtClean="0">
                <a:latin typeface="Chalkduster" charset="0"/>
                <a:ea typeface="Chalkduster" charset="0"/>
                <a:cs typeface="Chalkduster" charset="0"/>
              </a:rPr>
              <a:t>Without Authority</a:t>
            </a:r>
            <a:r>
              <a:rPr lang="mr-IN" sz="4400" dirty="0" smtClean="0">
                <a:latin typeface="Chalkduster" charset="0"/>
                <a:ea typeface="Chalkduster" charset="0"/>
                <a:cs typeface="Chalkduster" charset="0"/>
              </a:rPr>
              <a:t>…</a:t>
            </a:r>
            <a:endParaRPr lang="en-US" sz="4400" dirty="0">
              <a:latin typeface="Chalkduster" charset="0"/>
              <a:ea typeface="Chalkduster" charset="0"/>
              <a:cs typeface="Chalkduster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Bradley Hand" charset="0"/>
                <a:ea typeface="Bradley Hand" charset="0"/>
                <a:cs typeface="Bradley Hand" charset="0"/>
              </a:rPr>
              <a:t>No true disciple or knowledge </a:t>
            </a:r>
            <a:r>
              <a:rPr lang="en-US" sz="2600" dirty="0" smtClean="0">
                <a:solidFill>
                  <a:schemeClr val="accent4"/>
                </a:solidFill>
                <a:latin typeface="Bradley Hand" charset="0"/>
                <a:ea typeface="Bradley Hand" charset="0"/>
                <a:cs typeface="Bradley Hand" charset="0"/>
              </a:rPr>
              <a:t>(Jn.8:31-32)</a:t>
            </a:r>
          </a:p>
          <a:p>
            <a:r>
              <a:rPr lang="en-US" sz="2800" dirty="0" smtClean="0">
                <a:latin typeface="Bradley Hand" charset="0"/>
                <a:ea typeface="Bradley Hand" charset="0"/>
                <a:cs typeface="Bradley Hand" charset="0"/>
              </a:rPr>
              <a:t>No fellowship with God </a:t>
            </a:r>
            <a:r>
              <a:rPr lang="en-US" sz="2600" dirty="0" smtClean="0">
                <a:solidFill>
                  <a:schemeClr val="accent4"/>
                </a:solidFill>
                <a:latin typeface="Bradley Hand" charset="0"/>
                <a:ea typeface="Bradley Hand" charset="0"/>
                <a:cs typeface="Bradley Hand" charset="0"/>
              </a:rPr>
              <a:t>(2John 1:9)</a:t>
            </a:r>
          </a:p>
          <a:p>
            <a:r>
              <a:rPr lang="en-US" sz="2800" dirty="0" smtClean="0">
                <a:latin typeface="Bradley Hand" charset="0"/>
                <a:ea typeface="Bradley Hand" charset="0"/>
                <a:cs typeface="Bradley Hand" charset="0"/>
              </a:rPr>
              <a:t>No Salvation </a:t>
            </a:r>
            <a:r>
              <a:rPr lang="en-US" sz="2600" dirty="0" smtClean="0">
                <a:solidFill>
                  <a:schemeClr val="accent4"/>
                </a:solidFill>
                <a:latin typeface="Bradley Hand" charset="0"/>
                <a:ea typeface="Bradley Hand" charset="0"/>
                <a:cs typeface="Bradley Hand" charset="0"/>
              </a:rPr>
              <a:t>(Acts 2:22, 36-38) (Rom.10:13) (John 1:12-13)</a:t>
            </a:r>
          </a:p>
        </p:txBody>
      </p:sp>
    </p:spTree>
    <p:extLst>
      <p:ext uri="{BB962C8B-B14F-4D97-AF65-F5344CB8AC3E}">
        <p14:creationId xmlns:p14="http://schemas.microsoft.com/office/powerpoint/2010/main" val="11756044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Chalkduster" charset="0"/>
                <a:ea typeface="Chalkduster" charset="0"/>
                <a:cs typeface="Chalkduster" charset="0"/>
              </a:rPr>
              <a:t>Authority</a:t>
            </a:r>
            <a:endParaRPr lang="en-US" dirty="0">
              <a:solidFill>
                <a:schemeClr val="tx1"/>
              </a:solidFill>
              <a:latin typeface="EraserDust" charset="0"/>
              <a:ea typeface="EraserDust" charset="0"/>
              <a:cs typeface="EraserDust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3491" y="1744737"/>
            <a:ext cx="6251304" cy="1011489"/>
          </a:xfrm>
        </p:spPr>
        <p:txBody>
          <a:bodyPr>
            <a:normAutofit/>
          </a:bodyPr>
          <a:lstStyle/>
          <a:p>
            <a:r>
              <a:rPr lang="en-US" sz="2800" cap="none" dirty="0" smtClean="0">
                <a:solidFill>
                  <a:schemeClr val="accent2"/>
                </a:solidFill>
                <a:latin typeface="Chalkduster" charset="0"/>
                <a:ea typeface="Chalkduster" charset="0"/>
                <a:cs typeface="Chalkduster" charset="0"/>
              </a:rPr>
              <a:t>The </a:t>
            </a:r>
            <a:r>
              <a:rPr lang="en-US" sz="2800" cap="none" dirty="0" smtClean="0">
                <a:solidFill>
                  <a:schemeClr val="accent2"/>
                </a:solidFill>
                <a:latin typeface="Chalkduster" charset="0"/>
                <a:ea typeface="Chalkduster" charset="0"/>
                <a:cs typeface="Chalkduster" charset="0"/>
              </a:rPr>
              <a:t>Rejection </a:t>
            </a:r>
            <a:r>
              <a:rPr lang="en-US" sz="2800" cap="none" smtClean="0">
                <a:solidFill>
                  <a:schemeClr val="accent2"/>
                </a:solidFill>
                <a:latin typeface="Chalkduster" charset="0"/>
                <a:ea typeface="Chalkduster" charset="0"/>
                <a:cs typeface="Chalkduster" charset="0"/>
              </a:rPr>
              <a:t>of God’s</a:t>
            </a:r>
            <a:endParaRPr lang="en-US" sz="2800" cap="none" dirty="0" smtClean="0">
              <a:solidFill>
                <a:schemeClr val="accent2"/>
              </a:solidFill>
              <a:latin typeface="Chalkduster" charset="0"/>
              <a:ea typeface="Chalkduster" charset="0"/>
              <a:cs typeface="Chalkduster" charset="0"/>
            </a:endParaRPr>
          </a:p>
          <a:p>
            <a:endParaRPr lang="en-US" sz="2800" cap="none" dirty="0">
              <a:solidFill>
                <a:schemeClr val="accent2"/>
              </a:solidFill>
              <a:latin typeface="Chalkduster" charset="0"/>
              <a:ea typeface="Chalkduster" charset="0"/>
              <a:cs typeface="Chalkdust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0106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smtClean="0">
                <a:latin typeface="Chalkduster" charset="0"/>
                <a:ea typeface="Chalkduster" charset="0"/>
                <a:cs typeface="Chalkduster" charset="0"/>
              </a:rPr>
              <a:t>Authority</a:t>
            </a:r>
            <a:endParaRPr lang="en-US" sz="4400" dirty="0">
              <a:latin typeface="Chalkduster" charset="0"/>
              <a:ea typeface="Chalkduster" charset="0"/>
              <a:cs typeface="Chalkduster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>
                <a:latin typeface="Bradley Hand" charset="0"/>
                <a:ea typeface="Bradley Hand" charset="0"/>
                <a:cs typeface="Bradley Hand" charset="0"/>
              </a:rPr>
              <a:t>Exousia</a:t>
            </a:r>
            <a:endParaRPr lang="en-US" sz="2800" dirty="0" smtClean="0">
              <a:latin typeface="Bradley Hand" charset="0"/>
              <a:ea typeface="Bradley Hand" charset="0"/>
              <a:cs typeface="Bradley Hand" charset="0"/>
            </a:endParaRPr>
          </a:p>
          <a:p>
            <a:pPr lvl="1"/>
            <a:r>
              <a:rPr lang="en-US" sz="2400" dirty="0" smtClean="0">
                <a:latin typeface="Bradley Hand" charset="0"/>
                <a:ea typeface="Bradley Hand" charset="0"/>
                <a:cs typeface="Bradley Hand" charset="0"/>
              </a:rPr>
              <a:t>Verb form </a:t>
            </a:r>
            <a:r>
              <a:rPr lang="mr-IN" sz="2400" dirty="0" smtClean="0">
                <a:latin typeface="Bradley Hand" charset="0"/>
                <a:ea typeface="Bradley Hand" charset="0"/>
                <a:cs typeface="Bradley Hand" charset="0"/>
              </a:rPr>
              <a:t>–</a:t>
            </a:r>
            <a:r>
              <a:rPr lang="en-US" sz="2400" dirty="0" smtClean="0">
                <a:latin typeface="Bradley Hand" charset="0"/>
                <a:ea typeface="Bradley Hand" charset="0"/>
                <a:cs typeface="Bradley Hand" charset="0"/>
              </a:rPr>
              <a:t> “it is lawful”</a:t>
            </a:r>
          </a:p>
          <a:p>
            <a:pPr lvl="1"/>
            <a:r>
              <a:rPr lang="en-US" sz="2400" dirty="0" smtClean="0">
                <a:latin typeface="Bradley Hand" charset="0"/>
                <a:ea typeface="Bradley Hand" charset="0"/>
                <a:cs typeface="Bradley Hand" charset="0"/>
              </a:rPr>
              <a:t>Conveys “permission, liberty, right</a:t>
            </a:r>
          </a:p>
          <a:p>
            <a:pPr lvl="1"/>
            <a:r>
              <a:rPr lang="en-US" sz="2400" dirty="0" smtClean="0">
                <a:latin typeface="Bradley Hand" charset="0"/>
                <a:ea typeface="Bradley Hand" charset="0"/>
                <a:cs typeface="Bradley Hand" charset="0"/>
              </a:rPr>
              <a:t>The right to control or command</a:t>
            </a:r>
          </a:p>
        </p:txBody>
      </p:sp>
    </p:spTree>
    <p:extLst>
      <p:ext uri="{BB962C8B-B14F-4D97-AF65-F5344CB8AC3E}">
        <p14:creationId xmlns:p14="http://schemas.microsoft.com/office/powerpoint/2010/main" val="1834485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smtClean="0">
                <a:latin typeface="Chalkduster" charset="0"/>
                <a:ea typeface="Chalkduster" charset="0"/>
                <a:cs typeface="Chalkduster" charset="0"/>
              </a:rPr>
              <a:t>Authority</a:t>
            </a:r>
            <a:endParaRPr lang="en-US" sz="4400" dirty="0">
              <a:latin typeface="Chalkduster" charset="0"/>
              <a:ea typeface="Chalkduster" charset="0"/>
              <a:cs typeface="Chalkduster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Bradley Hand" charset="0"/>
                <a:ea typeface="Bradley Hand" charset="0"/>
                <a:cs typeface="Bradley Hand" charset="0"/>
              </a:rPr>
              <a:t>History of Rejection</a:t>
            </a:r>
            <a:endParaRPr lang="en-US" sz="2800" dirty="0" smtClean="0">
              <a:latin typeface="Bradley Hand" charset="0"/>
              <a:ea typeface="Bradley Hand" charset="0"/>
              <a:cs typeface="Bradley Hand" charset="0"/>
            </a:endParaRPr>
          </a:p>
          <a:p>
            <a:pPr lvl="1"/>
            <a:r>
              <a:rPr lang="en-US" sz="2400" dirty="0" err="1" smtClean="0">
                <a:latin typeface="Bradley Hand" charset="0"/>
                <a:ea typeface="Bradley Hand" charset="0"/>
                <a:cs typeface="Bradley Hand" charset="0"/>
              </a:rPr>
              <a:t>Korah</a:t>
            </a:r>
            <a:r>
              <a:rPr lang="en-US" sz="2400" dirty="0" smtClean="0">
                <a:latin typeface="Bradley Hand" charset="0"/>
                <a:ea typeface="Bradley Hand" charset="0"/>
                <a:cs typeface="Bradley Hand" charset="0"/>
              </a:rPr>
              <a:t>, </a:t>
            </a:r>
            <a:r>
              <a:rPr lang="en-US" sz="2400" dirty="0" err="1" smtClean="0">
                <a:latin typeface="Bradley Hand" charset="0"/>
                <a:ea typeface="Bradley Hand" charset="0"/>
                <a:cs typeface="Bradley Hand" charset="0"/>
              </a:rPr>
              <a:t>Dathan</a:t>
            </a:r>
            <a:r>
              <a:rPr lang="en-US" sz="2400" dirty="0" smtClean="0">
                <a:latin typeface="Bradley Hand" charset="0"/>
                <a:ea typeface="Bradley Hand" charset="0"/>
                <a:cs typeface="Bradley Hand" charset="0"/>
              </a:rPr>
              <a:t> and </a:t>
            </a:r>
            <a:r>
              <a:rPr lang="en-US" sz="2400" dirty="0" err="1" smtClean="0">
                <a:latin typeface="Bradley Hand" charset="0"/>
                <a:ea typeface="Bradley Hand" charset="0"/>
                <a:cs typeface="Bradley Hand" charset="0"/>
              </a:rPr>
              <a:t>Abiram</a:t>
            </a:r>
            <a:r>
              <a:rPr lang="en-US" sz="2400" dirty="0" smtClean="0">
                <a:latin typeface="Bradley Hand" charset="0"/>
                <a:ea typeface="Bradley Hand" charset="0"/>
                <a:cs typeface="Bradley Hand" charset="0"/>
              </a:rPr>
              <a:t> </a:t>
            </a:r>
            <a:r>
              <a:rPr lang="en-US" sz="2400" dirty="0" smtClean="0">
                <a:solidFill>
                  <a:schemeClr val="accent4"/>
                </a:solidFill>
                <a:latin typeface="Bradley Hand" charset="0"/>
                <a:ea typeface="Bradley Hand" charset="0"/>
                <a:cs typeface="Bradley Hand" charset="0"/>
              </a:rPr>
              <a:t>(Num.16)</a:t>
            </a:r>
            <a:endParaRPr lang="en-US" sz="2400" dirty="0" smtClean="0">
              <a:solidFill>
                <a:schemeClr val="accent4"/>
              </a:solidFill>
              <a:latin typeface="Bradley Hand" charset="0"/>
              <a:ea typeface="Bradley Hand" charset="0"/>
              <a:cs typeface="Bradley Hand" charset="0"/>
            </a:endParaRPr>
          </a:p>
          <a:p>
            <a:pPr lvl="1"/>
            <a:r>
              <a:rPr lang="en-US" sz="2400" dirty="0" smtClean="0">
                <a:latin typeface="Bradley Hand" charset="0"/>
                <a:ea typeface="Bradley Hand" charset="0"/>
                <a:cs typeface="Bradley Hand" charset="0"/>
              </a:rPr>
              <a:t>Israel demanding a king </a:t>
            </a:r>
            <a:r>
              <a:rPr lang="en-US" sz="2400" dirty="0" smtClean="0">
                <a:solidFill>
                  <a:schemeClr val="accent4"/>
                </a:solidFill>
                <a:latin typeface="Bradley Hand" charset="0"/>
                <a:ea typeface="Bradley Hand" charset="0"/>
                <a:cs typeface="Bradley Hand" charset="0"/>
              </a:rPr>
              <a:t>(1Sam.8)</a:t>
            </a:r>
            <a:endParaRPr lang="en-US" sz="2400" dirty="0" smtClean="0">
              <a:solidFill>
                <a:schemeClr val="accent4"/>
              </a:solidFill>
              <a:latin typeface="Bradley Hand" charset="0"/>
              <a:ea typeface="Bradley Hand" charset="0"/>
              <a:cs typeface="Bradley Hand" charset="0"/>
            </a:endParaRPr>
          </a:p>
          <a:p>
            <a:pPr lvl="1"/>
            <a:r>
              <a:rPr lang="en-US" sz="2400" dirty="0" smtClean="0">
                <a:latin typeface="Bradley Hand" charset="0"/>
                <a:ea typeface="Bradley Hand" charset="0"/>
                <a:cs typeface="Bradley Hand" charset="0"/>
              </a:rPr>
              <a:t>Saul and Amalek </a:t>
            </a:r>
            <a:r>
              <a:rPr lang="en-US" sz="2400" dirty="0" smtClean="0">
                <a:solidFill>
                  <a:schemeClr val="accent4"/>
                </a:solidFill>
                <a:latin typeface="Bradley Hand" charset="0"/>
                <a:ea typeface="Bradley Hand" charset="0"/>
                <a:cs typeface="Bradley Hand" charset="0"/>
              </a:rPr>
              <a:t>(1Sam.15)</a:t>
            </a:r>
          </a:p>
          <a:p>
            <a:pPr lvl="1"/>
            <a:r>
              <a:rPr lang="en-US" sz="2400" dirty="0" smtClean="0">
                <a:latin typeface="Bradley Hand" charset="0"/>
                <a:ea typeface="Bradley Hand" charset="0"/>
                <a:cs typeface="Bradley Hand" charset="0"/>
              </a:rPr>
              <a:t>Israel into Captivity </a:t>
            </a:r>
            <a:r>
              <a:rPr lang="en-US" sz="2400" dirty="0" smtClean="0">
                <a:solidFill>
                  <a:schemeClr val="accent4"/>
                </a:solidFill>
                <a:latin typeface="Bradley Hand" charset="0"/>
                <a:ea typeface="Bradley Hand" charset="0"/>
                <a:cs typeface="Bradley Hand" charset="0"/>
              </a:rPr>
              <a:t>(2Kings 17)</a:t>
            </a:r>
          </a:p>
          <a:p>
            <a:pPr lvl="1"/>
            <a:r>
              <a:rPr lang="en-US" sz="2400" dirty="0" smtClean="0">
                <a:latin typeface="Bradley Hand" charset="0"/>
                <a:ea typeface="Bradley Hand" charset="0"/>
                <a:cs typeface="Bradley Hand" charset="0"/>
              </a:rPr>
              <a:t>Jewish ruler and Jesus </a:t>
            </a:r>
            <a:r>
              <a:rPr lang="en-US" sz="2400" dirty="0" smtClean="0">
                <a:solidFill>
                  <a:schemeClr val="accent4"/>
                </a:solidFill>
                <a:latin typeface="Bradley Hand" charset="0"/>
                <a:ea typeface="Bradley Hand" charset="0"/>
                <a:cs typeface="Bradley Hand" charset="0"/>
              </a:rPr>
              <a:t>(Matt.21)</a:t>
            </a:r>
            <a:endParaRPr lang="en-US" sz="2400" dirty="0" smtClean="0">
              <a:solidFill>
                <a:schemeClr val="accent4"/>
              </a:solidFill>
              <a:latin typeface="Bradley Hand" charset="0"/>
              <a:ea typeface="Bradley Hand" charset="0"/>
              <a:cs typeface="Bradley Ha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559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>
                <a:latin typeface="Chalkduster" charset="0"/>
                <a:ea typeface="Chalkduster" charset="0"/>
                <a:cs typeface="Chalkduster" charset="0"/>
              </a:rPr>
              <a:t>Rejecting God’s Authority</a:t>
            </a:r>
            <a:endParaRPr lang="en-US" sz="4400" dirty="0">
              <a:latin typeface="Chalkduster" charset="0"/>
              <a:ea typeface="Chalkduster" charset="0"/>
              <a:cs typeface="Chalkduster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Bradley Hand" charset="0"/>
                <a:ea typeface="Bradley Hand" charset="0"/>
                <a:cs typeface="Bradley Hand" charset="0"/>
              </a:rPr>
              <a:t>God’s plan of salvation</a:t>
            </a:r>
          </a:p>
          <a:p>
            <a:endParaRPr lang="en-US" sz="2800" dirty="0" smtClean="0">
              <a:latin typeface="Bradley Hand" charset="0"/>
              <a:ea typeface="Bradley Hand" charset="0"/>
              <a:cs typeface="Bradley Hand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7077908"/>
              </p:ext>
            </p:extLst>
          </p:nvPr>
        </p:nvGraphicFramePr>
        <p:xfrm>
          <a:off x="1521142" y="2661604"/>
          <a:ext cx="6096000" cy="3398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4758"/>
                <a:gridCol w="977900"/>
                <a:gridCol w="850900"/>
                <a:gridCol w="1000442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Cases of Conversion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Hear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Believe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Repent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Confess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Baptized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Pentecost</a:t>
                      </a:r>
                    </a:p>
                    <a:p>
                      <a:r>
                        <a:rPr lang="en-US" sz="1050" dirty="0" smtClean="0"/>
                        <a:t>Acts 2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X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X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X</a:t>
                      </a:r>
                      <a:endParaRPr lang="en-US" sz="105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Samaritans</a:t>
                      </a:r>
                    </a:p>
                    <a:p>
                      <a:r>
                        <a:rPr lang="en-US" sz="1050" dirty="0" smtClean="0"/>
                        <a:t>Acts 8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X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X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X</a:t>
                      </a:r>
                      <a:endParaRPr lang="en-US" sz="105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Eunuch</a:t>
                      </a:r>
                    </a:p>
                    <a:p>
                      <a:r>
                        <a:rPr lang="en-US" sz="1050" dirty="0" smtClean="0"/>
                        <a:t>Acts 8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X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X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X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X</a:t>
                      </a:r>
                      <a:endParaRPr lang="en-US" sz="105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Saul</a:t>
                      </a:r>
                    </a:p>
                    <a:p>
                      <a:r>
                        <a:rPr lang="en-US" sz="1050" dirty="0" smtClean="0"/>
                        <a:t>Acts 9;</a:t>
                      </a:r>
                      <a:r>
                        <a:rPr lang="en-US" sz="1050" baseline="0" dirty="0" smtClean="0"/>
                        <a:t> 22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X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X</a:t>
                      </a:r>
                      <a:endParaRPr lang="en-US" sz="105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Cornelius</a:t>
                      </a:r>
                    </a:p>
                    <a:p>
                      <a:r>
                        <a:rPr lang="en-US" sz="1050" dirty="0" smtClean="0"/>
                        <a:t>Acts 10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X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X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X</a:t>
                      </a:r>
                      <a:endParaRPr lang="en-US" sz="105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Jailor</a:t>
                      </a:r>
                    </a:p>
                    <a:p>
                      <a:r>
                        <a:rPr lang="en-US" sz="1050" dirty="0" smtClean="0"/>
                        <a:t>Acts 16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X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X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X</a:t>
                      </a:r>
                      <a:endParaRPr lang="en-US" sz="105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Lydia</a:t>
                      </a:r>
                    </a:p>
                    <a:p>
                      <a:r>
                        <a:rPr lang="en-US" sz="1050" dirty="0" smtClean="0"/>
                        <a:t>Acts 16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X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X</a:t>
                      </a:r>
                      <a:endParaRPr lang="en-US" sz="105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49426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>
                <a:latin typeface="Chalkduster" charset="0"/>
                <a:ea typeface="Chalkduster" charset="0"/>
                <a:cs typeface="Chalkduster" charset="0"/>
              </a:rPr>
              <a:t>Rejecting God’s Authority</a:t>
            </a:r>
            <a:endParaRPr lang="en-US" sz="4400" dirty="0">
              <a:latin typeface="Chalkduster" charset="0"/>
              <a:ea typeface="Chalkduster" charset="0"/>
              <a:cs typeface="Chalkduster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3491" y="2015733"/>
            <a:ext cx="6251303" cy="3985017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>
                <a:latin typeface="Bradley Hand" charset="0"/>
                <a:ea typeface="Bradley Hand" charset="0"/>
                <a:cs typeface="Bradley Hand" charset="0"/>
              </a:rPr>
              <a:t>God’s plan of salvation</a:t>
            </a:r>
          </a:p>
          <a:p>
            <a:pPr lvl="1"/>
            <a:r>
              <a:rPr lang="en-US" sz="2400" dirty="0" smtClean="0">
                <a:latin typeface="Bradley Hand" charset="0"/>
                <a:ea typeface="Bradley Hand" charset="0"/>
                <a:cs typeface="Bradley Hand" charset="0"/>
              </a:rPr>
              <a:t>Hear </a:t>
            </a:r>
            <a:r>
              <a:rPr lang="en-US" sz="2400" dirty="0" smtClean="0">
                <a:solidFill>
                  <a:schemeClr val="accent4"/>
                </a:solidFill>
                <a:latin typeface="Bradley Hand" charset="0"/>
                <a:ea typeface="Bradley Hand" charset="0"/>
                <a:cs typeface="Bradley Hand" charset="0"/>
              </a:rPr>
              <a:t>(Acts 18:8)</a:t>
            </a:r>
          </a:p>
          <a:p>
            <a:pPr lvl="1"/>
            <a:r>
              <a:rPr lang="en-US" sz="2400" dirty="0" smtClean="0">
                <a:latin typeface="Bradley Hand" charset="0"/>
                <a:ea typeface="Bradley Hand" charset="0"/>
                <a:cs typeface="Bradley Hand" charset="0"/>
              </a:rPr>
              <a:t>Believe </a:t>
            </a:r>
            <a:r>
              <a:rPr lang="en-US" sz="2400" dirty="0" smtClean="0">
                <a:solidFill>
                  <a:schemeClr val="accent4"/>
                </a:solidFill>
                <a:latin typeface="Bradley Hand" charset="0"/>
                <a:ea typeface="Bradley Hand" charset="0"/>
                <a:cs typeface="Bradley Hand" charset="0"/>
              </a:rPr>
              <a:t>(Acts 16:31)</a:t>
            </a:r>
          </a:p>
          <a:p>
            <a:pPr lvl="1"/>
            <a:r>
              <a:rPr lang="en-US" sz="2400" dirty="0" smtClean="0">
                <a:latin typeface="Bradley Hand" charset="0"/>
                <a:ea typeface="Bradley Hand" charset="0"/>
                <a:cs typeface="Bradley Hand" charset="0"/>
              </a:rPr>
              <a:t>Repent </a:t>
            </a:r>
            <a:r>
              <a:rPr lang="en-US" sz="2400" dirty="0" smtClean="0">
                <a:solidFill>
                  <a:schemeClr val="accent4"/>
                </a:solidFill>
                <a:latin typeface="Bradley Hand" charset="0"/>
                <a:ea typeface="Bradley Hand" charset="0"/>
                <a:cs typeface="Bradley Hand" charset="0"/>
              </a:rPr>
              <a:t>(Acts 2:38)</a:t>
            </a:r>
          </a:p>
          <a:p>
            <a:pPr lvl="1"/>
            <a:r>
              <a:rPr lang="en-US" sz="2400" dirty="0" smtClean="0">
                <a:latin typeface="Bradley Hand" charset="0"/>
                <a:ea typeface="Bradley Hand" charset="0"/>
                <a:cs typeface="Bradley Hand" charset="0"/>
              </a:rPr>
              <a:t>Confess </a:t>
            </a:r>
            <a:r>
              <a:rPr lang="en-US" sz="2400" dirty="0" smtClean="0">
                <a:solidFill>
                  <a:schemeClr val="accent4"/>
                </a:solidFill>
                <a:latin typeface="Bradley Hand" charset="0"/>
                <a:ea typeface="Bradley Hand" charset="0"/>
                <a:cs typeface="Bradley Hand" charset="0"/>
              </a:rPr>
              <a:t>(Acts 8:37;</a:t>
            </a:r>
            <a:r>
              <a:rPr lang="en-US" sz="2400" dirty="0" smtClean="0">
                <a:latin typeface="Bradley Hand" charset="0"/>
                <a:ea typeface="Bradley Hand" charset="0"/>
                <a:cs typeface="Bradley Hand" charset="0"/>
              </a:rPr>
              <a:t> </a:t>
            </a:r>
            <a:r>
              <a:rPr lang="en-US" sz="2400" dirty="0" smtClean="0">
                <a:solidFill>
                  <a:schemeClr val="accent4"/>
                </a:solidFill>
                <a:latin typeface="Bradley Hand" charset="0"/>
                <a:ea typeface="Bradley Hand" charset="0"/>
                <a:cs typeface="Bradley Hand" charset="0"/>
              </a:rPr>
              <a:t>Rom.10:9)</a:t>
            </a:r>
          </a:p>
          <a:p>
            <a:pPr lvl="1"/>
            <a:r>
              <a:rPr lang="en-US" sz="2400" dirty="0" smtClean="0">
                <a:latin typeface="Bradley Hand" charset="0"/>
                <a:ea typeface="Bradley Hand" charset="0"/>
                <a:cs typeface="Bradley Hand" charset="0"/>
              </a:rPr>
              <a:t>Baptized </a:t>
            </a:r>
            <a:r>
              <a:rPr lang="en-US" sz="2400" dirty="0" smtClean="0">
                <a:solidFill>
                  <a:schemeClr val="accent4"/>
                </a:solidFill>
                <a:latin typeface="Bradley Hand" charset="0"/>
                <a:ea typeface="Bradley Hand" charset="0"/>
                <a:cs typeface="Bradley Hand" charset="0"/>
              </a:rPr>
              <a:t>(Acts 2:38)</a:t>
            </a:r>
          </a:p>
          <a:p>
            <a:pPr lvl="1"/>
            <a:r>
              <a:rPr lang="en-US" sz="2400" dirty="0" smtClean="0">
                <a:solidFill>
                  <a:schemeClr val="accent2"/>
                </a:solidFill>
                <a:latin typeface="Bradley Hand" charset="0"/>
                <a:ea typeface="Bradley Hand" charset="0"/>
                <a:cs typeface="Bradley Hand" charset="0"/>
              </a:rPr>
              <a:t>Infant baptism? </a:t>
            </a:r>
          </a:p>
          <a:p>
            <a:pPr lvl="1"/>
            <a:r>
              <a:rPr lang="en-US" sz="2400" dirty="0" smtClean="0">
                <a:solidFill>
                  <a:schemeClr val="accent2"/>
                </a:solidFill>
                <a:latin typeface="Bradley Hand" charset="0"/>
                <a:ea typeface="Bradley Hand" charset="0"/>
                <a:cs typeface="Bradley Hand" charset="0"/>
              </a:rPr>
              <a:t>Faith alone? </a:t>
            </a:r>
          </a:p>
          <a:p>
            <a:pPr lvl="1"/>
            <a:r>
              <a:rPr lang="en-US" sz="2400" dirty="0" smtClean="0">
                <a:solidFill>
                  <a:schemeClr val="accent2"/>
                </a:solidFill>
                <a:latin typeface="Bradley Hand" charset="0"/>
                <a:ea typeface="Bradley Hand" charset="0"/>
                <a:cs typeface="Bradley Hand" charset="0"/>
              </a:rPr>
              <a:t>Praying for salvation?</a:t>
            </a:r>
          </a:p>
          <a:p>
            <a:endParaRPr lang="en-US" sz="2800" dirty="0" smtClean="0">
              <a:latin typeface="Bradley Hand" charset="0"/>
              <a:ea typeface="Bradley Hand" charset="0"/>
              <a:cs typeface="Bradley Ha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4789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>
                <a:latin typeface="Chalkduster" charset="0"/>
                <a:ea typeface="Chalkduster" charset="0"/>
                <a:cs typeface="Chalkduster" charset="0"/>
              </a:rPr>
              <a:t>Rejecting God’s Authority</a:t>
            </a:r>
            <a:endParaRPr lang="en-US" sz="4400" dirty="0">
              <a:latin typeface="Chalkduster" charset="0"/>
              <a:ea typeface="Chalkduster" charset="0"/>
              <a:cs typeface="Chalkduster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>
                <a:latin typeface="Bradley Hand" charset="0"/>
                <a:ea typeface="Bradley Hand" charset="0"/>
                <a:cs typeface="Bradley Hand" charset="0"/>
              </a:rPr>
              <a:t>Organization of the Church</a:t>
            </a:r>
          </a:p>
          <a:p>
            <a:pPr lvl="1"/>
            <a:r>
              <a:rPr lang="en-US" sz="2400" dirty="0" smtClean="0">
                <a:latin typeface="Bradley Hand" charset="0"/>
                <a:ea typeface="Bradley Hand" charset="0"/>
                <a:cs typeface="Bradley Hand" charset="0"/>
              </a:rPr>
              <a:t>Elders, deacons, saints </a:t>
            </a:r>
            <a:r>
              <a:rPr lang="en-US" sz="2400" dirty="0" smtClean="0">
                <a:solidFill>
                  <a:schemeClr val="accent4"/>
                </a:solidFill>
                <a:latin typeface="Bradley Hand" charset="0"/>
                <a:ea typeface="Bradley Hand" charset="0"/>
                <a:cs typeface="Bradley Hand" charset="0"/>
              </a:rPr>
              <a:t>(Phil.1:1)</a:t>
            </a:r>
          </a:p>
          <a:p>
            <a:pPr lvl="1"/>
            <a:r>
              <a:rPr lang="en-US" sz="2400" dirty="0" smtClean="0">
                <a:latin typeface="Bradley Hand" charset="0"/>
                <a:ea typeface="Bradley Hand" charset="0"/>
                <a:cs typeface="Bradley Hand" charset="0"/>
              </a:rPr>
              <a:t>Local </a:t>
            </a:r>
            <a:r>
              <a:rPr lang="en-US" sz="2400" dirty="0" smtClean="0">
                <a:solidFill>
                  <a:schemeClr val="accent4"/>
                </a:solidFill>
                <a:latin typeface="Bradley Hand" charset="0"/>
                <a:ea typeface="Bradley Hand" charset="0"/>
                <a:cs typeface="Bradley Hand" charset="0"/>
              </a:rPr>
              <a:t>(Phil.1:1)</a:t>
            </a:r>
          </a:p>
          <a:p>
            <a:pPr lvl="1"/>
            <a:r>
              <a:rPr lang="en-US" sz="2400" dirty="0" smtClean="0">
                <a:latin typeface="Bradley Hand" charset="0"/>
                <a:ea typeface="Bradley Hand" charset="0"/>
                <a:cs typeface="Bradley Hand" charset="0"/>
              </a:rPr>
              <a:t>Independent, autonomous </a:t>
            </a:r>
            <a:r>
              <a:rPr lang="en-US" sz="2400" dirty="0" smtClean="0">
                <a:solidFill>
                  <a:schemeClr val="accent4"/>
                </a:solidFill>
                <a:latin typeface="Bradley Hand" charset="0"/>
                <a:ea typeface="Bradley Hand" charset="0"/>
                <a:cs typeface="Bradley Hand" charset="0"/>
              </a:rPr>
              <a:t>(1Pet.5:2)</a:t>
            </a:r>
          </a:p>
          <a:p>
            <a:pPr lvl="1"/>
            <a:r>
              <a:rPr lang="en-US" sz="2400" dirty="0" smtClean="0">
                <a:solidFill>
                  <a:schemeClr val="accent2"/>
                </a:solidFill>
                <a:latin typeface="Bradley Hand" charset="0"/>
                <a:ea typeface="Bradley Hand" charset="0"/>
                <a:cs typeface="Bradley Hand" charset="0"/>
              </a:rPr>
              <a:t>Pope?</a:t>
            </a:r>
          </a:p>
          <a:p>
            <a:pPr lvl="1"/>
            <a:r>
              <a:rPr lang="en-US" sz="2400" dirty="0" smtClean="0">
                <a:solidFill>
                  <a:schemeClr val="accent2"/>
                </a:solidFill>
                <a:latin typeface="Bradley Hand" charset="0"/>
                <a:ea typeface="Bradley Hand" charset="0"/>
                <a:cs typeface="Bradley Hand" charset="0"/>
              </a:rPr>
              <a:t>Denominations?</a:t>
            </a:r>
          </a:p>
          <a:p>
            <a:pPr lvl="1"/>
            <a:r>
              <a:rPr lang="en-US" sz="2400" dirty="0" smtClean="0">
                <a:solidFill>
                  <a:schemeClr val="accent2"/>
                </a:solidFill>
                <a:latin typeface="Bradley Hand" charset="0"/>
                <a:ea typeface="Bradley Hand" charset="0"/>
                <a:cs typeface="Bradley Hand" charset="0"/>
              </a:rPr>
              <a:t>Sponsoring church?</a:t>
            </a:r>
          </a:p>
          <a:p>
            <a:endParaRPr lang="en-US" sz="2800" dirty="0" smtClean="0">
              <a:latin typeface="Bradley Hand" charset="0"/>
              <a:ea typeface="Bradley Hand" charset="0"/>
              <a:cs typeface="Bradley Ha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4754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>
                <a:latin typeface="Chalkduster" charset="0"/>
                <a:ea typeface="Chalkduster" charset="0"/>
                <a:cs typeface="Chalkduster" charset="0"/>
              </a:rPr>
              <a:t>Rejecting God’s Authority</a:t>
            </a:r>
            <a:endParaRPr lang="en-US" sz="4400" dirty="0">
              <a:latin typeface="Chalkduster" charset="0"/>
              <a:ea typeface="Chalkduster" charset="0"/>
              <a:cs typeface="Chalkduster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>
                <a:latin typeface="Bradley Hand" charset="0"/>
                <a:ea typeface="Bradley Hand" charset="0"/>
                <a:cs typeface="Bradley Hand" charset="0"/>
              </a:rPr>
              <a:t>Worship of the Church</a:t>
            </a:r>
          </a:p>
          <a:p>
            <a:pPr lvl="1"/>
            <a:r>
              <a:rPr lang="en-US" sz="2400" dirty="0" smtClean="0">
                <a:latin typeface="Bradley Hand" charset="0"/>
                <a:ea typeface="Bradley Hand" charset="0"/>
                <a:cs typeface="Bradley Hand" charset="0"/>
              </a:rPr>
              <a:t>Prayer </a:t>
            </a:r>
            <a:r>
              <a:rPr lang="en-US" sz="2400" dirty="0" smtClean="0">
                <a:solidFill>
                  <a:schemeClr val="accent4"/>
                </a:solidFill>
                <a:latin typeface="Bradley Hand" charset="0"/>
                <a:ea typeface="Bradley Hand" charset="0"/>
                <a:cs typeface="Bradley Hand" charset="0"/>
              </a:rPr>
              <a:t>(Acts 2:42)</a:t>
            </a:r>
          </a:p>
          <a:p>
            <a:pPr lvl="1"/>
            <a:r>
              <a:rPr lang="en-US" sz="2400" dirty="0" smtClean="0">
                <a:latin typeface="Bradley Hand" charset="0"/>
                <a:ea typeface="Bradley Hand" charset="0"/>
                <a:cs typeface="Bradley Hand" charset="0"/>
              </a:rPr>
              <a:t>Singing </a:t>
            </a:r>
            <a:r>
              <a:rPr lang="en-US" sz="2400" dirty="0" smtClean="0">
                <a:solidFill>
                  <a:schemeClr val="accent4"/>
                </a:solidFill>
                <a:latin typeface="Bradley Hand" charset="0"/>
                <a:ea typeface="Bradley Hand" charset="0"/>
                <a:cs typeface="Bradley Hand" charset="0"/>
              </a:rPr>
              <a:t>(Eph.5:19)</a:t>
            </a:r>
          </a:p>
          <a:p>
            <a:pPr lvl="1"/>
            <a:r>
              <a:rPr lang="en-US" sz="2400" dirty="0" smtClean="0">
                <a:latin typeface="Bradley Hand" charset="0"/>
                <a:ea typeface="Bradley Hand" charset="0"/>
                <a:cs typeface="Bradley Hand" charset="0"/>
              </a:rPr>
              <a:t>Lord’s Supper </a:t>
            </a:r>
            <a:r>
              <a:rPr lang="en-US" sz="2400" dirty="0" smtClean="0">
                <a:solidFill>
                  <a:schemeClr val="accent4"/>
                </a:solidFill>
                <a:latin typeface="Bradley Hand" charset="0"/>
                <a:ea typeface="Bradley Hand" charset="0"/>
                <a:cs typeface="Bradley Hand" charset="0"/>
              </a:rPr>
              <a:t>(1Cor.11:23-26)</a:t>
            </a:r>
          </a:p>
          <a:p>
            <a:pPr lvl="1"/>
            <a:r>
              <a:rPr lang="en-US" sz="2400" dirty="0" smtClean="0">
                <a:latin typeface="Bradley Hand" charset="0"/>
                <a:ea typeface="Bradley Hand" charset="0"/>
                <a:cs typeface="Bradley Hand" charset="0"/>
              </a:rPr>
              <a:t>Giving </a:t>
            </a:r>
            <a:r>
              <a:rPr lang="en-US" sz="2400" dirty="0" smtClean="0">
                <a:solidFill>
                  <a:schemeClr val="accent4"/>
                </a:solidFill>
                <a:latin typeface="Bradley Hand" charset="0"/>
                <a:ea typeface="Bradley Hand" charset="0"/>
                <a:cs typeface="Bradley Hand" charset="0"/>
              </a:rPr>
              <a:t>(1Cor.16:1-2)</a:t>
            </a:r>
          </a:p>
          <a:p>
            <a:pPr lvl="1"/>
            <a:r>
              <a:rPr lang="en-US" sz="2400" dirty="0" smtClean="0">
                <a:latin typeface="Bradley Hand" charset="0"/>
                <a:ea typeface="Bradley Hand" charset="0"/>
                <a:cs typeface="Bradley Hand" charset="0"/>
              </a:rPr>
              <a:t>Preaching</a:t>
            </a:r>
            <a:r>
              <a:rPr lang="en-US" sz="2400" dirty="0" smtClean="0">
                <a:solidFill>
                  <a:schemeClr val="accent4"/>
                </a:solidFill>
                <a:latin typeface="Bradley Hand" charset="0"/>
                <a:ea typeface="Bradley Hand" charset="0"/>
                <a:cs typeface="Bradley Hand" charset="0"/>
              </a:rPr>
              <a:t> (Acts 20:7)</a:t>
            </a:r>
          </a:p>
          <a:p>
            <a:pPr lvl="1"/>
            <a:r>
              <a:rPr lang="en-US" sz="2400" dirty="0" smtClean="0">
                <a:solidFill>
                  <a:schemeClr val="accent2"/>
                </a:solidFill>
                <a:latin typeface="Bradley Hand" charset="0"/>
                <a:ea typeface="Bradley Hand" charset="0"/>
                <a:cs typeface="Bradley Hand" charset="0"/>
              </a:rPr>
              <a:t>Instrumental music?</a:t>
            </a:r>
          </a:p>
          <a:p>
            <a:pPr lvl="1"/>
            <a:r>
              <a:rPr lang="en-US" sz="2400" dirty="0" smtClean="0">
                <a:solidFill>
                  <a:schemeClr val="accent2"/>
                </a:solidFill>
                <a:latin typeface="Bradley Hand" charset="0"/>
                <a:ea typeface="Bradley Hand" charset="0"/>
                <a:cs typeface="Bradley Hand" charset="0"/>
              </a:rPr>
              <a:t>Dramatic plays?</a:t>
            </a:r>
          </a:p>
        </p:txBody>
      </p:sp>
    </p:spTree>
    <p:extLst>
      <p:ext uri="{BB962C8B-B14F-4D97-AF65-F5344CB8AC3E}">
        <p14:creationId xmlns:p14="http://schemas.microsoft.com/office/powerpoint/2010/main" val="179290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>
                <a:latin typeface="Chalkduster" charset="0"/>
                <a:ea typeface="Chalkduster" charset="0"/>
                <a:cs typeface="Chalkduster" charset="0"/>
              </a:rPr>
              <a:t>Rejecting God’s Authority</a:t>
            </a:r>
            <a:endParaRPr lang="en-US" sz="4400" dirty="0">
              <a:latin typeface="Chalkduster" charset="0"/>
              <a:ea typeface="Chalkduster" charset="0"/>
              <a:cs typeface="Chalkduster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>
                <a:latin typeface="Bradley Hand" charset="0"/>
                <a:ea typeface="Bradley Hand" charset="0"/>
                <a:cs typeface="Bradley Hand" charset="0"/>
              </a:rPr>
              <a:t>Work of the Church</a:t>
            </a:r>
          </a:p>
          <a:p>
            <a:pPr lvl="1"/>
            <a:r>
              <a:rPr lang="en-US" sz="2400" dirty="0" smtClean="0">
                <a:latin typeface="Bradley Hand" charset="0"/>
                <a:ea typeface="Bradley Hand" charset="0"/>
                <a:cs typeface="Bradley Hand" charset="0"/>
              </a:rPr>
              <a:t>Evangelism </a:t>
            </a:r>
            <a:r>
              <a:rPr lang="en-US" sz="2400" dirty="0" smtClean="0">
                <a:solidFill>
                  <a:schemeClr val="accent4"/>
                </a:solidFill>
                <a:latin typeface="Bradley Hand" charset="0"/>
                <a:ea typeface="Bradley Hand" charset="0"/>
                <a:cs typeface="Bradley Hand" charset="0"/>
              </a:rPr>
              <a:t>(1Thess.1:8)</a:t>
            </a:r>
          </a:p>
          <a:p>
            <a:pPr lvl="1"/>
            <a:r>
              <a:rPr lang="en-US" sz="2400" dirty="0" smtClean="0">
                <a:latin typeface="Bradley Hand" charset="0"/>
                <a:ea typeface="Bradley Hand" charset="0"/>
                <a:cs typeface="Bradley Hand" charset="0"/>
              </a:rPr>
              <a:t>Edification </a:t>
            </a:r>
            <a:r>
              <a:rPr lang="en-US" sz="2400" dirty="0" smtClean="0">
                <a:solidFill>
                  <a:schemeClr val="accent4"/>
                </a:solidFill>
                <a:latin typeface="Bradley Hand" charset="0"/>
                <a:ea typeface="Bradley Hand" charset="0"/>
                <a:cs typeface="Bradley Hand" charset="0"/>
              </a:rPr>
              <a:t>(1Cor.14:26)</a:t>
            </a:r>
          </a:p>
          <a:p>
            <a:pPr lvl="1"/>
            <a:r>
              <a:rPr lang="en-US" sz="2400" dirty="0" smtClean="0">
                <a:latin typeface="Bradley Hand" charset="0"/>
                <a:ea typeface="Bradley Hand" charset="0"/>
                <a:cs typeface="Bradley Hand" charset="0"/>
              </a:rPr>
              <a:t>Benevolence </a:t>
            </a:r>
            <a:r>
              <a:rPr lang="en-US" sz="2400" dirty="0" smtClean="0">
                <a:solidFill>
                  <a:schemeClr val="accent4"/>
                </a:solidFill>
                <a:latin typeface="Bradley Hand" charset="0"/>
                <a:ea typeface="Bradley Hand" charset="0"/>
                <a:cs typeface="Bradley Hand" charset="0"/>
              </a:rPr>
              <a:t>(Acts 4:32-35)</a:t>
            </a:r>
          </a:p>
          <a:p>
            <a:pPr lvl="1"/>
            <a:r>
              <a:rPr lang="en-US" sz="2400" dirty="0" smtClean="0">
                <a:solidFill>
                  <a:schemeClr val="accent2"/>
                </a:solidFill>
                <a:latin typeface="Bradley Hand" charset="0"/>
                <a:ea typeface="Bradley Hand" charset="0"/>
                <a:cs typeface="Bradley Hand" charset="0"/>
              </a:rPr>
              <a:t>Entertainment?</a:t>
            </a:r>
          </a:p>
          <a:p>
            <a:pPr lvl="1"/>
            <a:r>
              <a:rPr lang="en-US" sz="2400" dirty="0" smtClean="0">
                <a:solidFill>
                  <a:schemeClr val="accent2"/>
                </a:solidFill>
                <a:latin typeface="Bradley Hand" charset="0"/>
                <a:ea typeface="Bradley Hand" charset="0"/>
                <a:cs typeface="Bradley Hand" charset="0"/>
              </a:rPr>
              <a:t>Church social meals?</a:t>
            </a:r>
          </a:p>
          <a:p>
            <a:pPr lvl="1"/>
            <a:r>
              <a:rPr lang="en-US" sz="2400" dirty="0" smtClean="0">
                <a:solidFill>
                  <a:schemeClr val="accent2"/>
                </a:solidFill>
                <a:latin typeface="Bradley Hand" charset="0"/>
                <a:ea typeface="Bradley Hand" charset="0"/>
                <a:cs typeface="Bradley Hand" charset="0"/>
              </a:rPr>
              <a:t>Secular Schools? Politics?</a:t>
            </a:r>
          </a:p>
        </p:txBody>
      </p:sp>
    </p:spTree>
    <p:extLst>
      <p:ext uri="{BB962C8B-B14F-4D97-AF65-F5344CB8AC3E}">
        <p14:creationId xmlns:p14="http://schemas.microsoft.com/office/powerpoint/2010/main" val="984025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>
                <a:latin typeface="Chalkduster" charset="0"/>
                <a:ea typeface="Chalkduster" charset="0"/>
                <a:cs typeface="Chalkduster" charset="0"/>
              </a:rPr>
              <a:t>Rejecting God’s Authority</a:t>
            </a:r>
            <a:endParaRPr lang="en-US" sz="4400" dirty="0">
              <a:latin typeface="Chalkduster" charset="0"/>
              <a:ea typeface="Chalkduster" charset="0"/>
              <a:cs typeface="Chalkduster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>
                <a:latin typeface="Bradley Hand" charset="0"/>
                <a:ea typeface="Bradley Hand" charset="0"/>
                <a:cs typeface="Bradley Hand" charset="0"/>
              </a:rPr>
              <a:t>Marriage, Divorce and Re-marriage</a:t>
            </a:r>
          </a:p>
          <a:p>
            <a:pPr lvl="1"/>
            <a:r>
              <a:rPr lang="en-US" sz="2400" dirty="0" smtClean="0">
                <a:latin typeface="Bradley Hand" charset="0"/>
                <a:ea typeface="Bradley Hand" charset="0"/>
                <a:cs typeface="Bradley Hand" charset="0"/>
              </a:rPr>
              <a:t>One man </a:t>
            </a:r>
            <a:r>
              <a:rPr lang="mr-IN" sz="2400" dirty="0" smtClean="0">
                <a:latin typeface="Bradley Hand" charset="0"/>
                <a:ea typeface="Bradley Hand" charset="0"/>
                <a:cs typeface="Bradley Hand" charset="0"/>
              </a:rPr>
              <a:t>–</a:t>
            </a:r>
            <a:r>
              <a:rPr lang="en-US" sz="2400" dirty="0" smtClean="0">
                <a:latin typeface="Bradley Hand" charset="0"/>
                <a:ea typeface="Bradley Hand" charset="0"/>
                <a:cs typeface="Bradley Hand" charset="0"/>
              </a:rPr>
              <a:t> one woman </a:t>
            </a:r>
            <a:r>
              <a:rPr lang="mr-IN" sz="2400" dirty="0" smtClean="0">
                <a:latin typeface="Bradley Hand" charset="0"/>
                <a:ea typeface="Bradley Hand" charset="0"/>
                <a:cs typeface="Bradley Hand" charset="0"/>
              </a:rPr>
              <a:t>–</a:t>
            </a:r>
            <a:r>
              <a:rPr lang="en-US" sz="2400" dirty="0" smtClean="0">
                <a:latin typeface="Bradley Hand" charset="0"/>
                <a:ea typeface="Bradley Hand" charset="0"/>
                <a:cs typeface="Bradley Hand" charset="0"/>
              </a:rPr>
              <a:t> for life </a:t>
            </a:r>
            <a:r>
              <a:rPr lang="en-US" sz="2400" dirty="0" smtClean="0">
                <a:solidFill>
                  <a:schemeClr val="accent4"/>
                </a:solidFill>
                <a:latin typeface="Bradley Hand" charset="0"/>
                <a:ea typeface="Bradley Hand" charset="0"/>
                <a:cs typeface="Bradley Hand" charset="0"/>
              </a:rPr>
              <a:t>(Matt.19:4-6) (Rom.7:1-3)</a:t>
            </a:r>
          </a:p>
          <a:p>
            <a:pPr lvl="1"/>
            <a:r>
              <a:rPr lang="en-US" sz="2400" dirty="0" smtClean="0">
                <a:latin typeface="Bradley Hand" charset="0"/>
                <a:ea typeface="Bradley Hand" charset="0"/>
                <a:cs typeface="Bradley Hand" charset="0"/>
              </a:rPr>
              <a:t>One exception </a:t>
            </a:r>
            <a:r>
              <a:rPr lang="mr-IN" sz="2400" dirty="0" smtClean="0">
                <a:latin typeface="Bradley Hand" charset="0"/>
                <a:ea typeface="Bradley Hand" charset="0"/>
                <a:cs typeface="Bradley Hand" charset="0"/>
              </a:rPr>
              <a:t>–</a:t>
            </a:r>
            <a:r>
              <a:rPr lang="en-US" sz="2400" dirty="0" smtClean="0">
                <a:latin typeface="Bradley Hand" charset="0"/>
                <a:ea typeface="Bradley Hand" charset="0"/>
                <a:cs typeface="Bradley Hand" charset="0"/>
              </a:rPr>
              <a:t> fornication </a:t>
            </a:r>
            <a:r>
              <a:rPr lang="en-US" sz="2400" dirty="0" smtClean="0">
                <a:solidFill>
                  <a:schemeClr val="accent4"/>
                </a:solidFill>
                <a:latin typeface="Bradley Hand" charset="0"/>
                <a:ea typeface="Bradley Hand" charset="0"/>
                <a:cs typeface="Bradley Hand" charset="0"/>
              </a:rPr>
              <a:t>(Matt.19:9)</a:t>
            </a:r>
          </a:p>
          <a:p>
            <a:pPr lvl="1"/>
            <a:r>
              <a:rPr lang="en-US" sz="2400" dirty="0" smtClean="0">
                <a:solidFill>
                  <a:schemeClr val="accent2"/>
                </a:solidFill>
                <a:latin typeface="Bradley Hand" charset="0"/>
                <a:ea typeface="Bradley Hand" charset="0"/>
                <a:cs typeface="Bradley Hand" charset="0"/>
              </a:rPr>
              <a:t>Guilty party remarry?</a:t>
            </a:r>
          </a:p>
          <a:p>
            <a:pPr lvl="1"/>
            <a:r>
              <a:rPr lang="en-US" sz="2400" dirty="0" smtClean="0">
                <a:solidFill>
                  <a:schemeClr val="accent2"/>
                </a:solidFill>
                <a:latin typeface="Bradley Hand" charset="0"/>
                <a:ea typeface="Bradley Hand" charset="0"/>
                <a:cs typeface="Bradley Hand" charset="0"/>
              </a:rPr>
              <a:t>Alien sinner not amenable?</a:t>
            </a:r>
          </a:p>
          <a:p>
            <a:pPr lvl="1"/>
            <a:r>
              <a:rPr lang="en-US" sz="2400" dirty="0" smtClean="0">
                <a:solidFill>
                  <a:schemeClr val="accent2"/>
                </a:solidFill>
                <a:latin typeface="Bradley Hand" charset="0"/>
                <a:ea typeface="Bradley Hand" charset="0"/>
                <a:cs typeface="Bradley Hand" charset="0"/>
              </a:rPr>
              <a:t>Waiting game?</a:t>
            </a:r>
          </a:p>
        </p:txBody>
      </p:sp>
    </p:spTree>
    <p:extLst>
      <p:ext uri="{BB962C8B-B14F-4D97-AF65-F5344CB8AC3E}">
        <p14:creationId xmlns:p14="http://schemas.microsoft.com/office/powerpoint/2010/main" val="1155441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43BFDE"/>
      </a:accent6>
      <a:hlink>
        <a:srgbClr val="FBAE29"/>
      </a:hlink>
      <a:folHlink>
        <a:srgbClr val="EDC47E"/>
      </a:folHlink>
    </a:clrScheme>
    <a:fontScheme name="Gallery">
      <a:majorFont>
        <a:latin typeface="Rockwell" panose="020606030202050204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BB5F5D82-B5E9-469E-A815-C655ED4AF24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116</TotalTime>
  <Words>476</Words>
  <Application>Microsoft Macintosh PowerPoint</Application>
  <PresentationFormat>On-screen Show (4:3)</PresentationFormat>
  <Paragraphs>127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Bradley Hand</vt:lpstr>
      <vt:lpstr>Chalkduster</vt:lpstr>
      <vt:lpstr>EraserDust</vt:lpstr>
      <vt:lpstr>Rockwell</vt:lpstr>
      <vt:lpstr>Arial</vt:lpstr>
      <vt:lpstr>Gallery</vt:lpstr>
      <vt:lpstr>Authority</vt:lpstr>
      <vt:lpstr>Authority</vt:lpstr>
      <vt:lpstr>Authority</vt:lpstr>
      <vt:lpstr>Rejecting God’s Authority</vt:lpstr>
      <vt:lpstr>Rejecting God’s Authority</vt:lpstr>
      <vt:lpstr>Rejecting God’s Authority</vt:lpstr>
      <vt:lpstr>Rejecting God’s Authority</vt:lpstr>
      <vt:lpstr>Rejecting God’s Authority</vt:lpstr>
      <vt:lpstr>Rejecting God’s Authority</vt:lpstr>
      <vt:lpstr>Rejecting God’s Authority</vt:lpstr>
      <vt:lpstr>Why The Rejection of Authority?</vt:lpstr>
      <vt:lpstr>The Consequence of Rejection</vt:lpstr>
      <vt:lpstr>The “Heart” of the Matter</vt:lpstr>
      <vt:lpstr>Without Authority…</vt:lpstr>
      <vt:lpstr>Authority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Authority…</dc:title>
  <dc:creator>Brett Hogland</dc:creator>
  <cp:lastModifiedBy>Brett Hogland</cp:lastModifiedBy>
  <cp:revision>17</cp:revision>
  <dcterms:created xsi:type="dcterms:W3CDTF">2017-07-22T22:05:38Z</dcterms:created>
  <dcterms:modified xsi:type="dcterms:W3CDTF">2017-07-28T22:36:38Z</dcterms:modified>
</cp:coreProperties>
</file>