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75" r:id="rId4"/>
    <p:sldId id="274" r:id="rId5"/>
    <p:sldId id="276" r:id="rId6"/>
    <p:sldId id="277" r:id="rId7"/>
    <p:sldId id="278" r:id="rId8"/>
    <p:sldId id="279" r:id="rId9"/>
    <p:sldId id="280" r:id="rId10"/>
    <p:sldId id="281" r:id="rId11"/>
    <p:sldId id="260" r:id="rId12"/>
    <p:sldId id="282" r:id="rId13"/>
    <p:sldId id="261" r:id="rId14"/>
    <p:sldId id="298" r:id="rId15"/>
    <p:sldId id="299" r:id="rId16"/>
    <p:sldId id="301" r:id="rId17"/>
    <p:sldId id="300" r:id="rId18"/>
    <p:sldId id="297" r:id="rId19"/>
    <p:sldId id="262" r:id="rId20"/>
    <p:sldId id="283" r:id="rId21"/>
    <p:sldId id="263" r:id="rId22"/>
    <p:sldId id="284" r:id="rId23"/>
    <p:sldId id="285" r:id="rId24"/>
    <p:sldId id="264" r:id="rId25"/>
    <p:sldId id="287" r:id="rId26"/>
    <p:sldId id="286" r:id="rId27"/>
    <p:sldId id="265" r:id="rId28"/>
    <p:sldId id="289" r:id="rId29"/>
    <p:sldId id="290" r:id="rId30"/>
    <p:sldId id="288" r:id="rId31"/>
    <p:sldId id="266" r:id="rId32"/>
    <p:sldId id="292" r:id="rId33"/>
    <p:sldId id="291" r:id="rId34"/>
    <p:sldId id="268" r:id="rId35"/>
    <p:sldId id="257" r:id="rId36"/>
    <p:sldId id="295" r:id="rId37"/>
    <p:sldId id="296" r:id="rId38"/>
    <p:sldId id="294" r:id="rId39"/>
    <p:sldId id="313" r:id="rId40"/>
    <p:sldId id="314" r:id="rId41"/>
    <p:sldId id="315" r:id="rId42"/>
    <p:sldId id="316" r:id="rId43"/>
    <p:sldId id="317" r:id="rId44"/>
    <p:sldId id="31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p:restoredTop sz="94611"/>
  </p:normalViewPr>
  <p:slideViewPr>
    <p:cSldViewPr>
      <p:cViewPr varScale="1">
        <p:scale>
          <a:sx n="89" d="100"/>
          <a:sy n="89" d="100"/>
        </p:scale>
        <p:origin x="808"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AC71495E-880A-4FA6-81C4-ED27452A3AD9}" type="datetimeFigureOut">
              <a:rPr lang="en-US" smtClean="0"/>
              <a:pPr/>
              <a:t>7/25/17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1495E-880A-4FA6-81C4-ED27452A3AD9}" type="datetimeFigureOut">
              <a:rPr lang="en-US" smtClean="0"/>
              <a:pPr/>
              <a:t>7/25/17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1495E-880A-4FA6-81C4-ED27452A3AD9}" type="datetimeFigureOut">
              <a:rPr lang="en-US" smtClean="0"/>
              <a:pPr/>
              <a:t>7/25/17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71495E-880A-4FA6-81C4-ED27452A3AD9}" type="datetimeFigureOut">
              <a:rPr lang="en-US" smtClean="0"/>
              <a:pPr/>
              <a:t>7/25/17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AC71495E-880A-4FA6-81C4-ED27452A3AD9}" type="datetimeFigureOut">
              <a:rPr lang="en-US" smtClean="0"/>
              <a:pPr/>
              <a:t>7/25/17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71495E-880A-4FA6-81C4-ED27452A3AD9}" type="datetimeFigureOut">
              <a:rPr lang="en-US" smtClean="0"/>
              <a:pPr/>
              <a:t>7/25/17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71495E-880A-4FA6-81C4-ED27452A3AD9}" type="datetimeFigureOut">
              <a:rPr lang="en-US" smtClean="0"/>
              <a:pPr/>
              <a:t>7/25/17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71495E-880A-4FA6-81C4-ED27452A3AD9}" type="datetimeFigureOut">
              <a:rPr lang="en-US" smtClean="0"/>
              <a:pPr/>
              <a:t>7/25/17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1495E-880A-4FA6-81C4-ED27452A3AD9}" type="datetimeFigureOut">
              <a:rPr lang="en-US" smtClean="0"/>
              <a:pPr/>
              <a:t>7/25/17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71495E-880A-4FA6-81C4-ED27452A3AD9}" type="datetimeFigureOut">
              <a:rPr lang="en-US" smtClean="0"/>
              <a:pPr/>
              <a:t>7/25/17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AC71495E-880A-4FA6-81C4-ED27452A3AD9}" type="datetimeFigureOut">
              <a:rPr lang="en-US" smtClean="0"/>
              <a:pPr/>
              <a:t>7/25/17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B2040884-9260-4045-A257-5B08676249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AC71495E-880A-4FA6-81C4-ED27452A3AD9}" type="datetimeFigureOut">
              <a:rPr lang="en-US" smtClean="0"/>
              <a:pPr/>
              <a:t>7/25/17</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B2040884-9260-4045-A257-5B086762491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What Authority…?</a:t>
            </a:r>
            <a:endParaRPr lang="en-US" dirty="0"/>
          </a:p>
        </p:txBody>
      </p:sp>
      <p:sp>
        <p:nvSpPr>
          <p:cNvPr id="3" name="Subtitle 2"/>
          <p:cNvSpPr>
            <a:spLocks noGrp="1"/>
          </p:cNvSpPr>
          <p:nvPr>
            <p:ph type="subTitle" idx="1"/>
          </p:nvPr>
        </p:nvSpPr>
        <p:spPr/>
        <p:txBody>
          <a:bodyPr/>
          <a:lstStyle/>
          <a:p>
            <a:r>
              <a:rPr lang="en-US" dirty="0" smtClean="0"/>
              <a:t>Matthew 21:23-27</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dirty="0" smtClean="0"/>
              <a:t>Traditions?	</a:t>
            </a:r>
            <a:r>
              <a:rPr lang="en-US" dirty="0" smtClean="0">
                <a:solidFill>
                  <a:schemeClr val="tx2">
                    <a:lumMod val="90000"/>
                  </a:schemeClr>
                </a:solidFill>
              </a:rPr>
              <a:t>(Mark 7:1-13)</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40000"/>
                    <a:lumOff val="60000"/>
                  </a:schemeClr>
                </a:solidFill>
              </a:rPr>
              <a:t>Traditions</a:t>
            </a:r>
            <a:r>
              <a:rPr lang="en-US" dirty="0" smtClean="0">
                <a:solidFill>
                  <a:schemeClr val="bg2">
                    <a:lumMod val="40000"/>
                    <a:lumOff val="60000"/>
                  </a:schemeClr>
                </a:solidFill>
              </a:rPr>
              <a:t>?	(Mark 7:1-13)</a:t>
            </a:r>
          </a:p>
          <a:p>
            <a:pPr lvl="1"/>
            <a:r>
              <a:rPr lang="en-US" dirty="0" smtClean="0"/>
              <a:t>Feelings?	</a:t>
            </a:r>
            <a:r>
              <a:rPr lang="en-US" dirty="0" smtClean="0">
                <a:solidFill>
                  <a:schemeClr val="tx2">
                    <a:lumMod val="90000"/>
                  </a:schemeClr>
                </a:solidFill>
              </a:rPr>
              <a:t>(Acts 23:1; 26:9)</a:t>
            </a:r>
          </a:p>
          <a:p>
            <a:pPr lvl="1"/>
            <a:r>
              <a:rPr lang="en-US" dirty="0" smtClean="0">
                <a:solidFill>
                  <a:schemeClr val="tx2">
                    <a:lumMod val="90000"/>
                  </a:schemeClr>
                </a:solidFill>
              </a:rPr>
              <a:t>(Acts 23:1) </a:t>
            </a:r>
            <a:r>
              <a:rPr lang="en-US" dirty="0" smtClean="0"/>
              <a:t>Then Paul, looking earnestly at the council, said, "Men and brethren, I have lived in all </a:t>
            </a:r>
            <a:r>
              <a:rPr lang="en-US" u="sng" dirty="0" smtClean="0">
                <a:solidFill>
                  <a:schemeClr val="tx2">
                    <a:lumMod val="75000"/>
                  </a:schemeClr>
                </a:solidFill>
              </a:rPr>
              <a:t>good conscience</a:t>
            </a:r>
            <a:r>
              <a:rPr lang="en-US" dirty="0" smtClean="0"/>
              <a:t> before God until this day."</a:t>
            </a:r>
          </a:p>
          <a:p>
            <a:pPr lvl="1"/>
            <a:r>
              <a:rPr lang="en-US" dirty="0" smtClean="0">
                <a:solidFill>
                  <a:schemeClr val="tx2">
                    <a:lumMod val="90000"/>
                  </a:schemeClr>
                </a:solidFill>
              </a:rPr>
              <a:t>(Acts 26:9) </a:t>
            </a:r>
            <a:r>
              <a:rPr lang="en-US" dirty="0" smtClean="0"/>
              <a:t>"Indeed, </a:t>
            </a:r>
            <a:r>
              <a:rPr lang="en-US" u="sng" dirty="0" smtClean="0">
                <a:solidFill>
                  <a:schemeClr val="tx2">
                    <a:lumMod val="75000"/>
                  </a:schemeClr>
                </a:solidFill>
              </a:rPr>
              <a:t>I </a:t>
            </a:r>
            <a:r>
              <a:rPr lang="en-US" dirty="0" smtClean="0"/>
              <a:t>myself </a:t>
            </a:r>
            <a:r>
              <a:rPr lang="en-US" u="sng" dirty="0" smtClean="0">
                <a:solidFill>
                  <a:schemeClr val="tx2">
                    <a:lumMod val="75000"/>
                  </a:schemeClr>
                </a:solidFill>
              </a:rPr>
              <a:t>thought</a:t>
            </a:r>
            <a:r>
              <a:rPr lang="en-US" dirty="0" smtClean="0"/>
              <a:t> I must do many things contrary to the name of Jesus of Nazareth.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40000"/>
                    <a:lumOff val="60000"/>
                  </a:schemeClr>
                </a:solidFill>
              </a:rPr>
              <a:t>Traditions</a:t>
            </a:r>
            <a:r>
              <a:rPr lang="en-US" dirty="0" smtClean="0">
                <a:solidFill>
                  <a:schemeClr val="bg2">
                    <a:lumMod val="40000"/>
                    <a:lumOff val="60000"/>
                  </a:schemeClr>
                </a:solidFill>
              </a:rPr>
              <a:t>?	(Mark 7:1-13)</a:t>
            </a:r>
          </a:p>
          <a:p>
            <a:pPr lvl="1"/>
            <a:r>
              <a:rPr lang="en-US" dirty="0" smtClean="0"/>
              <a:t>Feelings?	</a:t>
            </a:r>
            <a:r>
              <a:rPr lang="en-US" dirty="0" smtClean="0">
                <a:solidFill>
                  <a:schemeClr val="tx2">
                    <a:lumMod val="90000"/>
                  </a:schemeClr>
                </a:solidFill>
              </a:rPr>
              <a:t>(Acts 23:1; 26:9)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40000"/>
                    <a:lumOff val="60000"/>
                  </a:schemeClr>
                </a:solidFill>
              </a:rPr>
              <a:t>Traditions</a:t>
            </a:r>
            <a:r>
              <a:rPr lang="en-US" dirty="0" smtClean="0">
                <a:solidFill>
                  <a:schemeClr val="bg2">
                    <a:lumMod val="40000"/>
                    <a:lumOff val="60000"/>
                  </a:schemeClr>
                </a:solidFill>
              </a:rPr>
              <a:t>?	(Mark 7:1-13)</a:t>
            </a:r>
          </a:p>
          <a:p>
            <a:pPr lvl="1"/>
            <a:r>
              <a:rPr lang="en-US" strike="sngStrike" dirty="0" smtClean="0">
                <a:solidFill>
                  <a:schemeClr val="bg2">
                    <a:lumMod val="40000"/>
                    <a:lumOff val="60000"/>
                  </a:schemeClr>
                </a:solidFill>
              </a:rPr>
              <a:t>Feelings</a:t>
            </a:r>
            <a:r>
              <a:rPr lang="en-US" dirty="0" smtClean="0">
                <a:solidFill>
                  <a:schemeClr val="bg2">
                    <a:lumMod val="40000"/>
                    <a:lumOff val="60000"/>
                  </a:schemeClr>
                </a:solidFill>
              </a:rPr>
              <a:t>?	(Acts 23:1; 26:9)</a:t>
            </a:r>
          </a:p>
          <a:p>
            <a:pPr lvl="1"/>
            <a:r>
              <a:rPr lang="en-US" dirty="0" smtClean="0"/>
              <a:t>Preacher?	</a:t>
            </a:r>
            <a:r>
              <a:rPr lang="en-US" dirty="0" smtClean="0">
                <a:solidFill>
                  <a:schemeClr val="tx2">
                    <a:lumMod val="90000"/>
                  </a:schemeClr>
                </a:solidFill>
              </a:rPr>
              <a:t>(Matthew 23:1-12)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23:1-12</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tx2">
                    <a:lumMod val="90000"/>
                  </a:schemeClr>
                </a:solidFill>
              </a:rPr>
              <a:t>1</a:t>
            </a:r>
            <a:r>
              <a:rPr lang="en-US" dirty="0" smtClean="0"/>
              <a:t> Then Jesus spoke to the multitudes and to His disciples,</a:t>
            </a:r>
          </a:p>
          <a:p>
            <a:pPr>
              <a:buNone/>
            </a:pPr>
            <a:r>
              <a:rPr lang="en-US" dirty="0" smtClean="0">
                <a:solidFill>
                  <a:schemeClr val="tx2">
                    <a:lumMod val="90000"/>
                  </a:schemeClr>
                </a:solidFill>
              </a:rPr>
              <a:t>2</a:t>
            </a:r>
            <a:r>
              <a:rPr lang="en-US" dirty="0" smtClean="0"/>
              <a:t> saying: "The scribes and the Pharisees sit in Moses' seat.</a:t>
            </a:r>
          </a:p>
          <a:p>
            <a:pPr>
              <a:buNone/>
            </a:pPr>
            <a:r>
              <a:rPr lang="en-US" dirty="0" smtClean="0">
                <a:solidFill>
                  <a:schemeClr val="tx2">
                    <a:lumMod val="90000"/>
                  </a:schemeClr>
                </a:solidFill>
              </a:rPr>
              <a:t>3</a:t>
            </a:r>
            <a:r>
              <a:rPr lang="en-US" dirty="0" smtClean="0"/>
              <a:t> "Therefore whatever they tell you to observe, that observe and do, but do not do according to their works; for they say, and do not do.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23:1-12</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solidFill>
                  <a:schemeClr val="tx2">
                    <a:lumMod val="90000"/>
                  </a:schemeClr>
                </a:solidFill>
              </a:rPr>
              <a:t>4</a:t>
            </a:r>
            <a:r>
              <a:rPr lang="en-US" dirty="0" smtClean="0"/>
              <a:t> "For they bind heavy burdens, hard to bear, and lay them on men's shoulders; but they themselves will not move them with one of their fingers.</a:t>
            </a:r>
            <a:endParaRPr lang="en-US" dirty="0" smtClean="0">
              <a:solidFill>
                <a:schemeClr val="tx2">
                  <a:lumMod val="90000"/>
                </a:schemeClr>
              </a:solidFill>
            </a:endParaRPr>
          </a:p>
          <a:p>
            <a:pPr>
              <a:buNone/>
            </a:pPr>
            <a:r>
              <a:rPr lang="en-US" dirty="0" smtClean="0">
                <a:solidFill>
                  <a:schemeClr val="tx2">
                    <a:lumMod val="90000"/>
                  </a:schemeClr>
                </a:solidFill>
              </a:rPr>
              <a:t>5</a:t>
            </a:r>
            <a:r>
              <a:rPr lang="en-US" dirty="0" smtClean="0"/>
              <a:t> "But all their works they do to be seen by men. They make their phylacteries broad and enlarge the borders of their garments.</a:t>
            </a:r>
          </a:p>
          <a:p>
            <a:pPr>
              <a:buNone/>
            </a:pPr>
            <a:r>
              <a:rPr lang="en-US" dirty="0" smtClean="0">
                <a:solidFill>
                  <a:schemeClr val="tx2">
                    <a:lumMod val="90000"/>
                  </a:schemeClr>
                </a:solidFill>
              </a:rPr>
              <a:t>6</a:t>
            </a:r>
            <a:r>
              <a:rPr lang="en-US" dirty="0" smtClean="0"/>
              <a:t> "They love the best places at feasts, the best seats in the synagogues,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23:1-12</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tx2">
                    <a:lumMod val="90000"/>
                  </a:schemeClr>
                </a:solidFill>
              </a:rPr>
              <a:t>7</a:t>
            </a:r>
            <a:r>
              <a:rPr lang="en-US" dirty="0" smtClean="0"/>
              <a:t> "greetings in the marketplaces, and to be called by men, 'Rabbi, Rabbi.'</a:t>
            </a:r>
          </a:p>
          <a:p>
            <a:pPr>
              <a:buNone/>
            </a:pPr>
            <a:r>
              <a:rPr lang="en-US" dirty="0" smtClean="0">
                <a:solidFill>
                  <a:schemeClr val="tx2">
                    <a:lumMod val="90000"/>
                  </a:schemeClr>
                </a:solidFill>
              </a:rPr>
              <a:t>8</a:t>
            </a:r>
            <a:r>
              <a:rPr lang="en-US" dirty="0" smtClean="0"/>
              <a:t> "But you, do not be called 'Rabbi'; for One is your Teacher, the Christ, and you are all brethren.</a:t>
            </a:r>
          </a:p>
          <a:p>
            <a:pPr>
              <a:buNone/>
            </a:pPr>
            <a:r>
              <a:rPr lang="en-US" dirty="0" smtClean="0">
                <a:solidFill>
                  <a:schemeClr val="tx2">
                    <a:lumMod val="90000"/>
                  </a:schemeClr>
                </a:solidFill>
              </a:rPr>
              <a:t>9</a:t>
            </a:r>
            <a:r>
              <a:rPr lang="en-US" dirty="0" smtClean="0"/>
              <a:t> "Do not call anyone on earth your father; for One is your Father, He who is in heaven.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23:1-12</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tx2">
                    <a:lumMod val="90000"/>
                  </a:schemeClr>
                </a:solidFill>
              </a:rPr>
              <a:t>10</a:t>
            </a:r>
            <a:r>
              <a:rPr lang="en-US" dirty="0" smtClean="0"/>
              <a:t> "And do not be called teachers; for One is your Teacher, the Christ.</a:t>
            </a:r>
          </a:p>
          <a:p>
            <a:pPr>
              <a:buNone/>
            </a:pPr>
            <a:r>
              <a:rPr lang="en-US" dirty="0" smtClean="0">
                <a:solidFill>
                  <a:schemeClr val="tx2">
                    <a:lumMod val="90000"/>
                  </a:schemeClr>
                </a:solidFill>
              </a:rPr>
              <a:t>11</a:t>
            </a:r>
            <a:r>
              <a:rPr lang="en-US" dirty="0" smtClean="0"/>
              <a:t> "But he who is greatest among you shall be your servant.</a:t>
            </a:r>
          </a:p>
          <a:p>
            <a:pPr>
              <a:buNone/>
            </a:pPr>
            <a:r>
              <a:rPr lang="en-US" dirty="0" smtClean="0">
                <a:solidFill>
                  <a:schemeClr val="tx2">
                    <a:lumMod val="90000"/>
                  </a:schemeClr>
                </a:solidFill>
              </a:rPr>
              <a:t>12</a:t>
            </a:r>
            <a:r>
              <a:rPr lang="en-US" dirty="0" smtClean="0"/>
              <a:t> "And whoever exalts himself will be humbled, and he who humbles himself will be exalted.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40000"/>
                    <a:lumOff val="60000"/>
                  </a:schemeClr>
                </a:solidFill>
              </a:rPr>
              <a:t>Traditions</a:t>
            </a:r>
            <a:r>
              <a:rPr lang="en-US" dirty="0" smtClean="0">
                <a:solidFill>
                  <a:schemeClr val="bg2">
                    <a:lumMod val="40000"/>
                    <a:lumOff val="60000"/>
                  </a:schemeClr>
                </a:solidFill>
              </a:rPr>
              <a:t>?	(Mark 7:1-13)</a:t>
            </a:r>
          </a:p>
          <a:p>
            <a:pPr lvl="1"/>
            <a:r>
              <a:rPr lang="en-US" strike="sngStrike" dirty="0" smtClean="0">
                <a:solidFill>
                  <a:schemeClr val="bg2">
                    <a:lumMod val="40000"/>
                    <a:lumOff val="60000"/>
                  </a:schemeClr>
                </a:solidFill>
              </a:rPr>
              <a:t>Feelings</a:t>
            </a:r>
            <a:r>
              <a:rPr lang="en-US" dirty="0" smtClean="0">
                <a:solidFill>
                  <a:schemeClr val="bg2">
                    <a:lumMod val="40000"/>
                    <a:lumOff val="60000"/>
                  </a:schemeClr>
                </a:solidFill>
              </a:rPr>
              <a:t>?	(Acts 23:1; 26:9)</a:t>
            </a:r>
          </a:p>
          <a:p>
            <a:pPr lvl="1"/>
            <a:r>
              <a:rPr lang="en-US" dirty="0" smtClean="0"/>
              <a:t>Preacher?	</a:t>
            </a:r>
            <a:r>
              <a:rPr lang="en-US" dirty="0" smtClean="0">
                <a:solidFill>
                  <a:schemeClr val="tx2">
                    <a:lumMod val="90000"/>
                  </a:schemeClr>
                </a:solidFill>
              </a:rPr>
              <a:t>(Matthew 23:1-12)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dirty="0" smtClean="0"/>
              <a:t>Creeds?		</a:t>
            </a:r>
            <a:r>
              <a:rPr lang="en-US" dirty="0" smtClean="0">
                <a:solidFill>
                  <a:schemeClr val="tx2">
                    <a:lumMod val="90000"/>
                  </a:schemeClr>
                </a:solidFill>
              </a:rPr>
              <a:t>(Matthew 15:8-9)</a:t>
            </a:r>
          </a:p>
          <a:p>
            <a:pPr lvl="1">
              <a:buNone/>
            </a:pPr>
            <a:r>
              <a:rPr lang="en-US" dirty="0" smtClean="0">
                <a:solidFill>
                  <a:schemeClr val="tx2">
                    <a:lumMod val="90000"/>
                  </a:schemeClr>
                </a:solidFill>
              </a:rPr>
              <a:t>8 </a:t>
            </a:r>
            <a:r>
              <a:rPr lang="en-US" dirty="0" smtClean="0"/>
              <a:t>'These people draw near to Me with their mouth, And honor Me with their lips, But their heart is far from Me.</a:t>
            </a:r>
          </a:p>
          <a:p>
            <a:pPr lvl="1">
              <a:buNone/>
            </a:pPr>
            <a:r>
              <a:rPr lang="en-US" dirty="0" smtClean="0">
                <a:solidFill>
                  <a:schemeClr val="tx2">
                    <a:lumMod val="90000"/>
                  </a:schemeClr>
                </a:solidFill>
              </a:rPr>
              <a:t>9 </a:t>
            </a:r>
            <a:r>
              <a:rPr lang="en-US" dirty="0" smtClean="0"/>
              <a:t>And in </a:t>
            </a:r>
            <a:r>
              <a:rPr lang="en-US" u="sng" dirty="0" smtClean="0">
                <a:solidFill>
                  <a:schemeClr val="tx2">
                    <a:lumMod val="75000"/>
                  </a:schemeClr>
                </a:solidFill>
              </a:rPr>
              <a:t>vain</a:t>
            </a:r>
            <a:r>
              <a:rPr lang="en-US" dirty="0" smtClean="0"/>
              <a:t> they </a:t>
            </a:r>
            <a:r>
              <a:rPr lang="en-US" u="sng" dirty="0" smtClean="0">
                <a:solidFill>
                  <a:schemeClr val="tx2">
                    <a:lumMod val="75000"/>
                  </a:schemeClr>
                </a:solidFill>
              </a:rPr>
              <a:t>worship</a:t>
            </a:r>
            <a:r>
              <a:rPr lang="en-US" dirty="0" smtClean="0"/>
              <a:t> Me, </a:t>
            </a:r>
            <a:r>
              <a:rPr lang="en-US" u="sng" dirty="0" smtClean="0">
                <a:solidFill>
                  <a:schemeClr val="tx2">
                    <a:lumMod val="75000"/>
                  </a:schemeClr>
                </a:solidFill>
              </a:rPr>
              <a:t>Teaching</a:t>
            </a:r>
            <a:r>
              <a:rPr lang="en-US" dirty="0" smtClean="0"/>
              <a:t> as doctrines the </a:t>
            </a:r>
            <a:r>
              <a:rPr lang="en-US" u="sng" dirty="0" smtClean="0">
                <a:solidFill>
                  <a:schemeClr val="tx2">
                    <a:lumMod val="75000"/>
                  </a:schemeClr>
                </a:solidFill>
              </a:rPr>
              <a:t>commandments of men</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dissolv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buNone/>
            </a:pPr>
            <a:r>
              <a:rPr lang="en-US" dirty="0" smtClean="0">
                <a:solidFill>
                  <a:schemeClr val="tx2">
                    <a:lumMod val="90000"/>
                  </a:schemeClr>
                </a:solidFill>
              </a:rPr>
              <a:t>23</a:t>
            </a:r>
            <a:r>
              <a:rPr lang="en-US" dirty="0" smtClean="0"/>
              <a:t> Now when He came into the temple, the chief priests and the elders of the people confronted Him as He was teaching, and said, "</a:t>
            </a:r>
            <a:r>
              <a:rPr lang="en-US" u="sng" dirty="0" smtClean="0">
                <a:solidFill>
                  <a:srgbClr val="FFFF00"/>
                </a:solidFill>
              </a:rPr>
              <a:t>By what authority </a:t>
            </a:r>
            <a:r>
              <a:rPr lang="en-US" dirty="0" smtClean="0"/>
              <a:t>are You doing these things? And </a:t>
            </a:r>
            <a:r>
              <a:rPr lang="en-US" u="sng" dirty="0" smtClean="0">
                <a:solidFill>
                  <a:srgbClr val="FFFF00"/>
                </a:solidFill>
              </a:rPr>
              <a:t>who gave You this authority</a:t>
            </a:r>
            <a:r>
              <a:rPr lang="en-US" dirty="0" smtClean="0"/>
              <a:t>?"</a:t>
            </a:r>
          </a:p>
          <a:p>
            <a:pPr lvl="1">
              <a:buNone/>
            </a:pPr>
            <a:r>
              <a:rPr lang="en-US" dirty="0" smtClean="0">
                <a:solidFill>
                  <a:schemeClr val="tx2">
                    <a:lumMod val="90000"/>
                  </a:schemeClr>
                </a:solidFill>
              </a:rPr>
              <a:t>24</a:t>
            </a:r>
            <a:r>
              <a:rPr lang="en-US" dirty="0" smtClean="0"/>
              <a:t> But Jesus answered and said to them, "I also will ask you one thing, which if you tell Me, I likewise will tell you by what authority I do these things:</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dirty="0" smtClean="0"/>
              <a:t>Creeds?		</a:t>
            </a:r>
            <a:r>
              <a:rPr lang="en-US" dirty="0" smtClean="0">
                <a:solidFill>
                  <a:schemeClr val="tx2">
                    <a:lumMod val="90000"/>
                  </a:schemeClr>
                </a:solidFill>
              </a:rPr>
              <a:t>(Matthew 15:8-9)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dirty="0" smtClean="0"/>
              <a:t>Parents?		</a:t>
            </a:r>
            <a:r>
              <a:rPr lang="en-US" dirty="0" smtClean="0">
                <a:solidFill>
                  <a:schemeClr val="tx2">
                    <a:lumMod val="90000"/>
                  </a:schemeClr>
                </a:solidFill>
              </a:rPr>
              <a:t>(Matthew 10:35-37)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10:35-37</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tx2">
                    <a:lumMod val="90000"/>
                  </a:schemeClr>
                </a:solidFill>
              </a:rPr>
              <a:t>35</a:t>
            </a:r>
            <a:r>
              <a:rPr lang="en-US" dirty="0" smtClean="0"/>
              <a:t> "For I have come to 'set a man against his father, a daughter against her mother, and a daughter-in-law against her mother-in-law';</a:t>
            </a:r>
          </a:p>
          <a:p>
            <a:pPr>
              <a:buNone/>
            </a:pPr>
            <a:r>
              <a:rPr lang="en-US" dirty="0" smtClean="0">
                <a:solidFill>
                  <a:schemeClr val="tx2">
                    <a:lumMod val="90000"/>
                  </a:schemeClr>
                </a:solidFill>
              </a:rPr>
              <a:t>36</a:t>
            </a:r>
            <a:r>
              <a:rPr lang="en-US" dirty="0" smtClean="0"/>
              <a:t> "and 'a man's enemies will be those of his own household.'</a:t>
            </a:r>
          </a:p>
          <a:p>
            <a:pPr>
              <a:buNone/>
            </a:pPr>
            <a:r>
              <a:rPr lang="en-US" dirty="0" smtClean="0">
                <a:solidFill>
                  <a:schemeClr val="tx2">
                    <a:lumMod val="90000"/>
                  </a:schemeClr>
                </a:solidFill>
              </a:rPr>
              <a:t>37</a:t>
            </a:r>
            <a:r>
              <a:rPr lang="en-US" dirty="0" smtClean="0"/>
              <a:t> "He who loves father or mother more than Me is not worthy of Me. And he who loves son or daughter more than Me is not worthy of Me.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dirty="0" smtClean="0"/>
              <a:t>Parents?		</a:t>
            </a:r>
            <a:r>
              <a:rPr lang="en-US" dirty="0" smtClean="0">
                <a:solidFill>
                  <a:schemeClr val="tx2">
                    <a:lumMod val="90000"/>
                  </a:schemeClr>
                </a:solidFill>
              </a:rPr>
              <a:t>(Matthew 10:35-37)</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(Matthew 10:35-37)</a:t>
            </a:r>
          </a:p>
          <a:p>
            <a:pPr lvl="1"/>
            <a:r>
              <a:rPr lang="en-US" dirty="0" smtClean="0"/>
              <a:t>Majority?	</a:t>
            </a:r>
            <a:r>
              <a:rPr lang="en-US" dirty="0" smtClean="0">
                <a:solidFill>
                  <a:schemeClr val="tx2">
                    <a:lumMod val="90000"/>
                  </a:schemeClr>
                </a:solidFill>
              </a:rPr>
              <a:t>(Luke 23:1, 18, 23-24)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23:1, 18, 23-24</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chemeClr val="tx2">
                    <a:lumMod val="90000"/>
                  </a:schemeClr>
                </a:solidFill>
              </a:rPr>
              <a:t>1</a:t>
            </a:r>
            <a:r>
              <a:rPr lang="en-US" dirty="0" smtClean="0"/>
              <a:t> Then the whole multitude of them arose and led Him to Pilate.</a:t>
            </a:r>
          </a:p>
          <a:p>
            <a:endParaRPr lang="en-US" dirty="0" smtClean="0"/>
          </a:p>
          <a:p>
            <a:pPr>
              <a:buNone/>
            </a:pPr>
            <a:r>
              <a:rPr lang="en-US" dirty="0" smtClean="0">
                <a:solidFill>
                  <a:schemeClr val="tx2">
                    <a:lumMod val="90000"/>
                  </a:schemeClr>
                </a:solidFill>
              </a:rPr>
              <a:t>18</a:t>
            </a:r>
            <a:r>
              <a:rPr lang="en-US" dirty="0" smtClean="0"/>
              <a:t> And they all cried out at once, saying, "Away with this Man, and release to us Barabbas" --</a:t>
            </a:r>
          </a:p>
          <a:p>
            <a:endParaRPr lang="en-US" dirty="0" smtClean="0"/>
          </a:p>
          <a:p>
            <a:pPr>
              <a:buNone/>
            </a:pPr>
            <a:r>
              <a:rPr lang="en-US" dirty="0" smtClean="0">
                <a:solidFill>
                  <a:schemeClr val="tx2">
                    <a:lumMod val="90000"/>
                  </a:schemeClr>
                </a:solidFill>
              </a:rPr>
              <a:t>23</a:t>
            </a:r>
            <a:r>
              <a:rPr lang="en-US" dirty="0" smtClean="0"/>
              <a:t> But they were insistent, demanding with loud voices that He be crucified. And the voices of these men and of the chief priests prevailed.</a:t>
            </a:r>
          </a:p>
          <a:p>
            <a:pPr>
              <a:buNone/>
            </a:pPr>
            <a:r>
              <a:rPr lang="en-US" dirty="0" smtClean="0">
                <a:solidFill>
                  <a:schemeClr val="tx2">
                    <a:lumMod val="90000"/>
                  </a:schemeClr>
                </a:solidFill>
              </a:rPr>
              <a:t>24</a:t>
            </a:r>
            <a:r>
              <a:rPr lang="en-US" dirty="0" smtClean="0"/>
              <a:t> So Pilate gave sentence that it should be as they requested.</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dissolv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(Matthew 10:35-37)</a:t>
            </a:r>
          </a:p>
          <a:p>
            <a:pPr lvl="1"/>
            <a:r>
              <a:rPr lang="en-US" dirty="0" smtClean="0"/>
              <a:t>Majority?	</a:t>
            </a:r>
            <a:r>
              <a:rPr lang="en-US" dirty="0" smtClean="0">
                <a:solidFill>
                  <a:schemeClr val="tx2">
                    <a:lumMod val="90000"/>
                  </a:schemeClr>
                </a:solidFill>
              </a:rPr>
              <a:t>(Luke 23:1, 18, 23-24)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(Matthew 10:35-37)</a:t>
            </a:r>
          </a:p>
          <a:p>
            <a:pPr lvl="1"/>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	(Luke 23:1, 18, 23-24)</a:t>
            </a:r>
          </a:p>
          <a:p>
            <a:pPr lvl="1"/>
            <a:r>
              <a:rPr lang="en-US" dirty="0" smtClean="0"/>
              <a:t>Old Testament Law?	</a:t>
            </a:r>
            <a:r>
              <a:rPr lang="en-US" dirty="0" smtClean="0">
                <a:solidFill>
                  <a:schemeClr val="tx2">
                    <a:lumMod val="90000"/>
                  </a:schemeClr>
                </a:solidFill>
              </a:rPr>
              <a:t>(Galatians 5:1-4,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dissolv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5:1-4, 6</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chemeClr val="tx2">
                    <a:lumMod val="90000"/>
                  </a:schemeClr>
                </a:solidFill>
              </a:rPr>
              <a:t>1</a:t>
            </a:r>
            <a:r>
              <a:rPr lang="en-US" dirty="0" smtClean="0"/>
              <a:t> Stand fast therefore in the liberty by which Christ has made us free, and do not be entangled again with a yoke of bondage.</a:t>
            </a:r>
          </a:p>
          <a:p>
            <a:pPr>
              <a:buNone/>
            </a:pPr>
            <a:r>
              <a:rPr lang="en-US" dirty="0" smtClean="0">
                <a:solidFill>
                  <a:schemeClr val="tx2">
                    <a:lumMod val="90000"/>
                  </a:schemeClr>
                </a:solidFill>
              </a:rPr>
              <a:t>2</a:t>
            </a:r>
            <a:r>
              <a:rPr lang="en-US" dirty="0" smtClean="0"/>
              <a:t> Indeed I, Paul, say to you that if you become circumcised, Christ will profit you nothing.</a:t>
            </a:r>
          </a:p>
          <a:p>
            <a:pPr>
              <a:buNone/>
            </a:pPr>
            <a:r>
              <a:rPr lang="en-US" dirty="0" smtClean="0">
                <a:solidFill>
                  <a:schemeClr val="tx2">
                    <a:lumMod val="90000"/>
                  </a:schemeClr>
                </a:solidFill>
              </a:rPr>
              <a:t>3</a:t>
            </a:r>
            <a:r>
              <a:rPr lang="en-US" dirty="0" smtClean="0"/>
              <a:t> And I testify again to every man who becomes circumcised that he is a debtor to keep the whole law.</a:t>
            </a:r>
          </a:p>
          <a:p>
            <a:pPr>
              <a:buNone/>
            </a:pPr>
            <a:r>
              <a:rPr lang="en-US" dirty="0" smtClean="0">
                <a:solidFill>
                  <a:schemeClr val="tx2">
                    <a:lumMod val="90000"/>
                  </a:schemeClr>
                </a:solidFill>
              </a:rPr>
              <a:t>4</a:t>
            </a:r>
            <a:r>
              <a:rPr lang="en-US" dirty="0" smtClean="0"/>
              <a:t> You have become estranged from Christ, you who attempt to be justified by law; you have fallen from grace.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5:1-4, 6</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tx2">
                    <a:lumMod val="90000"/>
                  </a:schemeClr>
                </a:solidFill>
              </a:rPr>
              <a:t>6</a:t>
            </a:r>
            <a:r>
              <a:rPr lang="en-US" dirty="0" smtClean="0"/>
              <a:t> For in Christ Jesus neither circumcision nor </a:t>
            </a:r>
            <a:r>
              <a:rPr lang="en-US" dirty="0" err="1" smtClean="0"/>
              <a:t>uncircumcision</a:t>
            </a:r>
            <a:r>
              <a:rPr lang="en-US" dirty="0" smtClean="0"/>
              <a:t> avails anything, but faith working through love.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From Heaven or Men? </a:t>
            </a:r>
            <a:r>
              <a:rPr lang="en-US" dirty="0" smtClean="0">
                <a:solidFill>
                  <a:schemeClr val="tx2">
                    <a:lumMod val="90000"/>
                  </a:schemeClr>
                </a:solidFill>
              </a:rPr>
              <a:t>(Matt.21:23-27)</a:t>
            </a:r>
          </a:p>
          <a:p>
            <a:pPr lvl="1">
              <a:buNone/>
            </a:pPr>
            <a:r>
              <a:rPr lang="en-US" dirty="0" smtClean="0">
                <a:solidFill>
                  <a:schemeClr val="tx2">
                    <a:lumMod val="90000"/>
                  </a:schemeClr>
                </a:solidFill>
              </a:rPr>
              <a:t>25</a:t>
            </a:r>
            <a:r>
              <a:rPr lang="en-US" dirty="0" smtClean="0"/>
              <a:t> "The baptism of John--where was it from? </a:t>
            </a:r>
            <a:r>
              <a:rPr lang="en-US" u="sng" dirty="0" smtClean="0">
                <a:solidFill>
                  <a:srgbClr val="FFFF00"/>
                </a:solidFill>
              </a:rPr>
              <a:t>From heaven or from men</a:t>
            </a:r>
            <a:r>
              <a:rPr lang="en-US" dirty="0" smtClean="0"/>
              <a:t>?" And they reasoned among themselves, saying, "If we say, 'From heaven,' He will say to us, 'Why then did you not believe him?'</a:t>
            </a:r>
          </a:p>
          <a:p>
            <a:pPr lvl="1">
              <a:buNone/>
            </a:pPr>
            <a:r>
              <a:rPr lang="en-US" dirty="0" smtClean="0">
                <a:solidFill>
                  <a:schemeClr val="tx2">
                    <a:lumMod val="90000"/>
                  </a:schemeClr>
                </a:solidFill>
              </a:rPr>
              <a:t>26</a:t>
            </a:r>
            <a:r>
              <a:rPr lang="en-US" dirty="0" smtClean="0"/>
              <a:t> "But if we say, 'From men,' we fear the multitude, for all count John as a prophet."</a:t>
            </a:r>
          </a:p>
          <a:p>
            <a:pPr lvl="1">
              <a:buNone/>
            </a:pPr>
            <a:r>
              <a:rPr lang="en-US" dirty="0" smtClean="0">
                <a:solidFill>
                  <a:schemeClr val="tx2">
                    <a:lumMod val="90000"/>
                  </a:schemeClr>
                </a:solidFill>
              </a:rPr>
              <a:t>27</a:t>
            </a:r>
            <a:r>
              <a:rPr lang="en-US" dirty="0" smtClean="0"/>
              <a:t> So they answered Jesus and said, "We do not know." And He said to them, "Neither will I tell you by what authority I do these things.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(Matthew 10:35-37)</a:t>
            </a:r>
          </a:p>
          <a:p>
            <a:pPr lvl="1"/>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	(Luke 23:1, 18, 23-24)</a:t>
            </a:r>
          </a:p>
          <a:p>
            <a:pPr lvl="1"/>
            <a:r>
              <a:rPr lang="en-US" dirty="0" smtClean="0"/>
              <a:t>Old Testament Law?	</a:t>
            </a:r>
            <a:r>
              <a:rPr lang="en-US" dirty="0" smtClean="0">
                <a:solidFill>
                  <a:schemeClr val="tx2">
                    <a:lumMod val="90000"/>
                  </a:schemeClr>
                </a:solidFill>
              </a:rPr>
              <a:t>(Galatians 5:1-4, 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(Matthew 10:35-37)</a:t>
            </a:r>
          </a:p>
          <a:p>
            <a:pPr lvl="1"/>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	(Luke 23:1, 18, 23-24)</a:t>
            </a:r>
          </a:p>
          <a:p>
            <a:pPr lvl="1"/>
            <a:r>
              <a:rPr lang="en-US" strike="sngStrike" dirty="0" smtClean="0">
                <a:solidFill>
                  <a:schemeClr val="bg2">
                    <a:lumMod val="20000"/>
                    <a:lumOff val="80000"/>
                  </a:schemeClr>
                </a:solidFill>
              </a:rPr>
              <a:t>Old Testament Law</a:t>
            </a:r>
            <a:r>
              <a:rPr lang="en-US" dirty="0" smtClean="0">
                <a:solidFill>
                  <a:schemeClr val="bg2">
                    <a:lumMod val="20000"/>
                    <a:lumOff val="80000"/>
                  </a:schemeClr>
                </a:solidFill>
              </a:rPr>
              <a:t>?	(Galatians 5:1-4, 6)</a:t>
            </a:r>
          </a:p>
          <a:p>
            <a:pPr lvl="1"/>
            <a:r>
              <a:rPr lang="en-US" dirty="0" smtClean="0"/>
              <a:t>New Revelations?	</a:t>
            </a:r>
            <a:r>
              <a:rPr lang="en-US" dirty="0" smtClean="0">
                <a:solidFill>
                  <a:schemeClr val="tx2">
                    <a:lumMod val="90000"/>
                  </a:schemeClr>
                </a:solidFill>
              </a:rPr>
              <a:t>(Galatians 1:6-9)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dissolv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1:6-9</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chemeClr val="tx2">
                    <a:lumMod val="90000"/>
                  </a:schemeClr>
                </a:solidFill>
              </a:rPr>
              <a:t>6</a:t>
            </a:r>
            <a:r>
              <a:rPr lang="en-US" dirty="0" smtClean="0"/>
              <a:t> I marvel that you are turning away so soon from Him who called you in the grace of Christ, to a different gospel,</a:t>
            </a:r>
          </a:p>
          <a:p>
            <a:pPr>
              <a:buNone/>
            </a:pPr>
            <a:r>
              <a:rPr lang="en-US" dirty="0" smtClean="0">
                <a:solidFill>
                  <a:schemeClr val="tx2">
                    <a:lumMod val="90000"/>
                  </a:schemeClr>
                </a:solidFill>
              </a:rPr>
              <a:t>7</a:t>
            </a:r>
            <a:r>
              <a:rPr lang="en-US" dirty="0" smtClean="0"/>
              <a:t> which is not another; but there are some who trouble you and want to pervert the gospel of Christ.</a:t>
            </a:r>
          </a:p>
          <a:p>
            <a:pPr>
              <a:buNone/>
            </a:pPr>
            <a:r>
              <a:rPr lang="en-US" dirty="0" smtClean="0">
                <a:solidFill>
                  <a:schemeClr val="tx2">
                    <a:lumMod val="90000"/>
                  </a:schemeClr>
                </a:solidFill>
              </a:rPr>
              <a:t>8</a:t>
            </a:r>
            <a:r>
              <a:rPr lang="en-US" dirty="0" smtClean="0"/>
              <a:t> But even if we, or an angel from heaven, preach any other gospel to you than what we have preached to you, let him be accursed.</a:t>
            </a:r>
          </a:p>
          <a:p>
            <a:pPr>
              <a:buNone/>
            </a:pPr>
            <a:r>
              <a:rPr lang="en-US" dirty="0" smtClean="0">
                <a:solidFill>
                  <a:schemeClr val="tx2">
                    <a:lumMod val="90000"/>
                  </a:schemeClr>
                </a:solidFill>
              </a:rPr>
              <a:t>9</a:t>
            </a:r>
            <a:r>
              <a:rPr lang="en-US" dirty="0" smtClean="0"/>
              <a:t> As we have said before, so now I say again, if anyone preaches any other gospel to you than what you have received, let him be accursed.</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(Matthew 10:35-37)</a:t>
            </a:r>
          </a:p>
          <a:p>
            <a:pPr lvl="1"/>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	(Luke 23:1, 18, 23-24)</a:t>
            </a:r>
          </a:p>
          <a:p>
            <a:pPr lvl="1"/>
            <a:r>
              <a:rPr lang="en-US" strike="sngStrike" dirty="0" smtClean="0">
                <a:solidFill>
                  <a:schemeClr val="bg2">
                    <a:lumMod val="20000"/>
                    <a:lumOff val="80000"/>
                  </a:schemeClr>
                </a:solidFill>
              </a:rPr>
              <a:t>Old Testament Law</a:t>
            </a:r>
            <a:r>
              <a:rPr lang="en-US" dirty="0" smtClean="0">
                <a:solidFill>
                  <a:schemeClr val="bg2">
                    <a:lumMod val="20000"/>
                    <a:lumOff val="80000"/>
                  </a:schemeClr>
                </a:solidFill>
              </a:rPr>
              <a:t>?	(Galatians 5:1-4, 6)</a:t>
            </a:r>
          </a:p>
          <a:p>
            <a:pPr lvl="1"/>
            <a:r>
              <a:rPr lang="en-US" dirty="0" smtClean="0"/>
              <a:t>New Revelations?	</a:t>
            </a:r>
            <a:r>
              <a:rPr lang="en-US" dirty="0" smtClean="0">
                <a:solidFill>
                  <a:schemeClr val="tx2">
                    <a:lumMod val="90000"/>
                  </a:schemeClr>
                </a:solidFill>
              </a:rPr>
              <a:t>(Galatians 1:6-9)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From Heaven or Men? </a:t>
            </a:r>
            <a:r>
              <a:rPr lang="en-US" dirty="0" smtClean="0">
                <a:solidFill>
                  <a:schemeClr val="tx2">
                    <a:lumMod val="90000"/>
                  </a:schemeClr>
                </a:solidFill>
              </a:rPr>
              <a:t>(Matt.21:23-27)</a:t>
            </a:r>
          </a:p>
          <a:p>
            <a:pPr lvl="1"/>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(Mark 7:1-13)</a:t>
            </a:r>
          </a:p>
          <a:p>
            <a:pPr lvl="1"/>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	(Acts 23:1; 26:9)</a:t>
            </a:r>
          </a:p>
          <a:p>
            <a:pPr lvl="1"/>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(Matthew 23:1-12)</a:t>
            </a:r>
          </a:p>
          <a:p>
            <a:pPr lvl="1"/>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		(Matthew 15:8-9)</a:t>
            </a:r>
          </a:p>
          <a:p>
            <a:pPr lvl="1"/>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(Matthew 10:35-37)</a:t>
            </a:r>
          </a:p>
          <a:p>
            <a:pPr lvl="1"/>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	(Luke 23:1, 18, 23-24)</a:t>
            </a:r>
          </a:p>
          <a:p>
            <a:pPr lvl="1"/>
            <a:r>
              <a:rPr lang="en-US" strike="sngStrike" dirty="0" smtClean="0">
                <a:solidFill>
                  <a:schemeClr val="bg2">
                    <a:lumMod val="20000"/>
                    <a:lumOff val="80000"/>
                  </a:schemeClr>
                </a:solidFill>
              </a:rPr>
              <a:t>Old Testament Law</a:t>
            </a:r>
            <a:r>
              <a:rPr lang="en-US" dirty="0" smtClean="0">
                <a:solidFill>
                  <a:schemeClr val="bg2">
                    <a:lumMod val="20000"/>
                    <a:lumOff val="80000"/>
                  </a:schemeClr>
                </a:solidFill>
              </a:rPr>
              <a:t>?	(Galatians 5:1-4, 6)</a:t>
            </a:r>
          </a:p>
          <a:p>
            <a:pPr lvl="1"/>
            <a:r>
              <a:rPr lang="en-US" strike="sngStrike" dirty="0" smtClean="0">
                <a:solidFill>
                  <a:schemeClr val="bg2">
                    <a:lumMod val="20000"/>
                    <a:lumOff val="80000"/>
                  </a:schemeClr>
                </a:solidFill>
              </a:rPr>
              <a:t>New Revelations</a:t>
            </a:r>
            <a:r>
              <a:rPr lang="en-US" dirty="0" smtClean="0">
                <a:solidFill>
                  <a:schemeClr val="bg2">
                    <a:lumMod val="20000"/>
                    <a:lumOff val="80000"/>
                  </a:schemeClr>
                </a:solidFill>
              </a:rPr>
              <a:t>?	(Galatians 1:6-9)</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buNone/>
            </a:pPr>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O.T. Law</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New Revelations</a:t>
            </a:r>
            <a:r>
              <a:rPr lang="en-US" dirty="0" smtClean="0">
                <a:solidFill>
                  <a:schemeClr val="bg2">
                    <a:lumMod val="20000"/>
                    <a:lumOff val="80000"/>
                  </a:schemeClr>
                </a:solidFill>
              </a:rPr>
              <a:t>?</a:t>
            </a:r>
          </a:p>
          <a:p>
            <a:r>
              <a:rPr lang="en-US" dirty="0" smtClean="0"/>
              <a:t>Only that from God is acceptable</a:t>
            </a:r>
          </a:p>
          <a:p>
            <a:pPr lvl="1"/>
            <a:r>
              <a:rPr lang="en-US" dirty="0" smtClean="0">
                <a:solidFill>
                  <a:schemeClr val="tx2">
                    <a:lumMod val="90000"/>
                  </a:schemeClr>
                </a:solidFill>
              </a:rPr>
              <a:t>(Matthew 7:21-23) (Jeremiah 10:23)</a:t>
            </a:r>
            <a:endParaRPr lang="en-US" dirty="0">
              <a:solidFill>
                <a:schemeClr val="tx2">
                  <a:lumMod val="9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7:21-23</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solidFill>
                  <a:schemeClr val="tx2">
                    <a:lumMod val="90000"/>
                  </a:schemeClr>
                </a:solidFill>
              </a:rPr>
              <a:t>21</a:t>
            </a:r>
            <a:r>
              <a:rPr lang="en-US" dirty="0" smtClean="0"/>
              <a:t> "</a:t>
            </a:r>
            <a:r>
              <a:rPr lang="en-US" u="sng" dirty="0" smtClean="0">
                <a:solidFill>
                  <a:schemeClr val="tx2">
                    <a:lumMod val="75000"/>
                  </a:schemeClr>
                </a:solidFill>
              </a:rPr>
              <a:t>Not everyone </a:t>
            </a:r>
            <a:r>
              <a:rPr lang="en-US" dirty="0" smtClean="0"/>
              <a:t>who says to Me, 'Lord, Lord,' shall enter the kingdom of heaven, but </a:t>
            </a:r>
            <a:r>
              <a:rPr lang="en-US" u="sng" dirty="0" smtClean="0">
                <a:solidFill>
                  <a:schemeClr val="tx2">
                    <a:lumMod val="75000"/>
                  </a:schemeClr>
                </a:solidFill>
              </a:rPr>
              <a:t>he who does the will of My Father in heaven</a:t>
            </a:r>
            <a:r>
              <a:rPr lang="en-US" dirty="0" smtClean="0"/>
              <a:t>.</a:t>
            </a:r>
          </a:p>
          <a:p>
            <a:pPr>
              <a:buNone/>
            </a:pPr>
            <a:r>
              <a:rPr lang="en-US" dirty="0" smtClean="0">
                <a:solidFill>
                  <a:schemeClr val="tx2">
                    <a:lumMod val="90000"/>
                  </a:schemeClr>
                </a:solidFill>
              </a:rPr>
              <a:t>22</a:t>
            </a:r>
            <a:r>
              <a:rPr lang="en-US" dirty="0" smtClean="0"/>
              <a:t> "Many will say to Me in that day, 'Lord, Lord, have we not prophesied in Your name, cast out demons in Your name, and done many wonders in Your name?'</a:t>
            </a:r>
          </a:p>
          <a:p>
            <a:pPr>
              <a:buNone/>
            </a:pPr>
            <a:r>
              <a:rPr lang="en-US" dirty="0" smtClean="0">
                <a:solidFill>
                  <a:schemeClr val="tx2">
                    <a:lumMod val="90000"/>
                  </a:schemeClr>
                </a:solidFill>
              </a:rPr>
              <a:t>23</a:t>
            </a:r>
            <a:r>
              <a:rPr lang="en-US" dirty="0" smtClean="0"/>
              <a:t> "And then I will declare to them, 'I never knew you; depart from Me, you who </a:t>
            </a:r>
            <a:r>
              <a:rPr lang="en-US" u="sng" dirty="0" smtClean="0">
                <a:solidFill>
                  <a:schemeClr val="tx2">
                    <a:lumMod val="75000"/>
                  </a:schemeClr>
                </a:solidFill>
              </a:rPr>
              <a:t>practice lawlessness</a:t>
            </a:r>
            <a:r>
              <a:rPr lang="en-US" dirty="0" smtClean="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10:23</a:t>
            </a:r>
            <a:endParaRPr lang="en-US" dirty="0"/>
          </a:p>
        </p:txBody>
      </p:sp>
      <p:sp>
        <p:nvSpPr>
          <p:cNvPr id="3" name="Content Placeholder 2"/>
          <p:cNvSpPr>
            <a:spLocks noGrp="1"/>
          </p:cNvSpPr>
          <p:nvPr>
            <p:ph idx="1"/>
          </p:nvPr>
        </p:nvSpPr>
        <p:spPr/>
        <p:txBody>
          <a:bodyPr/>
          <a:lstStyle/>
          <a:p>
            <a:r>
              <a:rPr lang="en-US" dirty="0" smtClean="0"/>
              <a:t>O LORD, I know the way of man is not in himself; It is not in man who walks to direct his own steps.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buNone/>
            </a:pPr>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O.T. Law</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New Revelations</a:t>
            </a:r>
            <a:r>
              <a:rPr lang="en-US" dirty="0" smtClean="0">
                <a:solidFill>
                  <a:schemeClr val="bg2">
                    <a:lumMod val="20000"/>
                    <a:lumOff val="80000"/>
                  </a:schemeClr>
                </a:solidFill>
              </a:rPr>
              <a:t>?</a:t>
            </a:r>
          </a:p>
          <a:p>
            <a:r>
              <a:rPr lang="en-US" dirty="0" smtClean="0"/>
              <a:t>Only that from God is acceptable</a:t>
            </a:r>
          </a:p>
          <a:p>
            <a:pPr lvl="1"/>
            <a:r>
              <a:rPr lang="en-US" dirty="0" smtClean="0">
                <a:solidFill>
                  <a:schemeClr val="tx2">
                    <a:lumMod val="90000"/>
                  </a:schemeClr>
                </a:solidFill>
              </a:rPr>
              <a:t>(Matthew 7:21-23) (Jeremiah 10:23)</a:t>
            </a:r>
            <a:endParaRPr lang="en-US"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Father’s Will Conveyed To Us</a:t>
            </a:r>
            <a:endParaRPr lang="en-US" dirty="0"/>
          </a:p>
        </p:txBody>
      </p:sp>
      <p:sp>
        <p:nvSpPr>
          <p:cNvPr id="3" name="Content Placeholder 2"/>
          <p:cNvSpPr>
            <a:spLocks noGrp="1"/>
          </p:cNvSpPr>
          <p:nvPr>
            <p:ph idx="1"/>
          </p:nvPr>
        </p:nvSpPr>
        <p:spPr/>
        <p:txBody>
          <a:bodyPr/>
          <a:lstStyle/>
          <a:p>
            <a:r>
              <a:rPr lang="en-US" dirty="0" smtClean="0"/>
              <a:t>The Father speaks to us today through Jesus</a:t>
            </a:r>
          </a:p>
          <a:p>
            <a:pPr lvl="1"/>
            <a:r>
              <a:rPr lang="en-US" dirty="0" smtClean="0">
                <a:solidFill>
                  <a:schemeClr val="tx2">
                    <a:lumMod val="90000"/>
                  </a:schemeClr>
                </a:solidFill>
              </a:rPr>
              <a:t>(Heb.1:1-2) (Matt.17:5) (John 12:48-50)</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From Heaven or Men? </a:t>
            </a:r>
            <a:r>
              <a:rPr lang="en-US" dirty="0" smtClean="0">
                <a:solidFill>
                  <a:schemeClr val="tx2">
                    <a:lumMod val="90000"/>
                  </a:schemeClr>
                </a:solidFill>
              </a:rPr>
              <a:t>(Matt.21:23-27)</a:t>
            </a:r>
          </a:p>
          <a:p>
            <a:pPr lvl="1"/>
            <a:r>
              <a:rPr lang="en-US" dirty="0" smtClean="0"/>
              <a:t>Traditions?	</a:t>
            </a:r>
            <a:r>
              <a:rPr lang="en-US" dirty="0" smtClean="0">
                <a:solidFill>
                  <a:schemeClr val="tx2">
                    <a:lumMod val="90000"/>
                  </a:schemeClr>
                </a:solidFill>
              </a:rPr>
              <a:t>(Mark 7:1-13)</a:t>
            </a:r>
          </a:p>
          <a:p>
            <a:pPr lvl="1">
              <a:buNone/>
            </a:pPr>
            <a:r>
              <a:rPr lang="en-US" dirty="0" smtClean="0">
                <a:solidFill>
                  <a:schemeClr val="tx2">
                    <a:lumMod val="90000"/>
                  </a:schemeClr>
                </a:solidFill>
              </a:rPr>
              <a:t>1 </a:t>
            </a:r>
            <a:r>
              <a:rPr lang="en-US" dirty="0" smtClean="0"/>
              <a:t>Then the Pharisees and some of the scribes came together to Him, having come from Jerusalem.</a:t>
            </a:r>
          </a:p>
          <a:p>
            <a:pPr lvl="1">
              <a:buNone/>
            </a:pPr>
            <a:r>
              <a:rPr lang="en-US" dirty="0" smtClean="0">
                <a:solidFill>
                  <a:schemeClr val="tx2">
                    <a:lumMod val="90000"/>
                  </a:schemeClr>
                </a:solidFill>
              </a:rPr>
              <a:t>2 </a:t>
            </a:r>
            <a:r>
              <a:rPr lang="en-US" dirty="0" smtClean="0"/>
              <a:t>Now when they saw some of His disciples eat bread with defiled, that is, with unwashed hands, they found fault.</a:t>
            </a:r>
          </a:p>
          <a:p>
            <a:pPr lvl="1">
              <a:buNone/>
            </a:pPr>
            <a:r>
              <a:rPr lang="en-US" dirty="0" smtClean="0">
                <a:solidFill>
                  <a:schemeClr val="tx2">
                    <a:lumMod val="90000"/>
                  </a:schemeClr>
                </a:solidFill>
              </a:rPr>
              <a:t>3 </a:t>
            </a:r>
            <a:r>
              <a:rPr lang="en-US" dirty="0" smtClean="0"/>
              <a:t>For the Pharisees and all the Jews do not eat unless they wash their hands in a special way, holding the tradition of the elders.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Father’s Will Conveyed To Us</a:t>
            </a:r>
            <a:endParaRPr lang="en-US" dirty="0"/>
          </a:p>
        </p:txBody>
      </p:sp>
      <p:sp>
        <p:nvSpPr>
          <p:cNvPr id="3" name="Content Placeholder 2"/>
          <p:cNvSpPr>
            <a:spLocks noGrp="1"/>
          </p:cNvSpPr>
          <p:nvPr>
            <p:ph idx="1"/>
          </p:nvPr>
        </p:nvSpPr>
        <p:spPr/>
        <p:txBody>
          <a:bodyPr/>
          <a:lstStyle/>
          <a:p>
            <a:r>
              <a:rPr lang="en-US" dirty="0" smtClean="0"/>
              <a:t>The Father speaks to us today through Jesus</a:t>
            </a:r>
          </a:p>
          <a:p>
            <a:r>
              <a:rPr lang="en-US" dirty="0" smtClean="0"/>
              <a:t>Jesus gave these words to His apostles</a:t>
            </a:r>
          </a:p>
          <a:p>
            <a:pPr lvl="1"/>
            <a:r>
              <a:rPr lang="en-US" dirty="0" smtClean="0">
                <a:solidFill>
                  <a:schemeClr val="tx2">
                    <a:lumMod val="90000"/>
                  </a:schemeClr>
                </a:solidFill>
              </a:rPr>
              <a:t>(John 17:8)</a:t>
            </a:r>
          </a:p>
          <a:p>
            <a:pPr lvl="1"/>
            <a:r>
              <a:rPr lang="en-US" dirty="0" smtClean="0"/>
              <a:t>Through the Holy Spirit </a:t>
            </a:r>
            <a:r>
              <a:rPr lang="en-US" dirty="0" smtClean="0">
                <a:solidFill>
                  <a:schemeClr val="tx2">
                    <a:lumMod val="90000"/>
                  </a:schemeClr>
                </a:solidFill>
              </a:rPr>
              <a:t>(John 16:13-15)</a:t>
            </a:r>
          </a:p>
          <a:p>
            <a:pPr lvl="1"/>
            <a:r>
              <a:rPr lang="en-US" dirty="0" smtClean="0"/>
              <a:t>Jesus Commanded His apostles to teach these words </a:t>
            </a:r>
            <a:r>
              <a:rPr lang="en-US" dirty="0" smtClean="0">
                <a:solidFill>
                  <a:schemeClr val="tx2">
                    <a:lumMod val="90000"/>
                  </a:schemeClr>
                </a:solidFill>
              </a:rPr>
              <a:t>(Matt.28:19-20)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Father’s Will Conveyed To Us</a:t>
            </a:r>
            <a:endParaRPr lang="en-US" dirty="0"/>
          </a:p>
        </p:txBody>
      </p:sp>
      <p:sp>
        <p:nvSpPr>
          <p:cNvPr id="3" name="Content Placeholder 2"/>
          <p:cNvSpPr>
            <a:spLocks noGrp="1"/>
          </p:cNvSpPr>
          <p:nvPr>
            <p:ph idx="1"/>
          </p:nvPr>
        </p:nvSpPr>
        <p:spPr/>
        <p:txBody>
          <a:bodyPr/>
          <a:lstStyle/>
          <a:p>
            <a:r>
              <a:rPr lang="en-US" dirty="0" smtClean="0"/>
              <a:t>The Father speaks to us today through Jesus</a:t>
            </a:r>
          </a:p>
          <a:p>
            <a:r>
              <a:rPr lang="en-US" dirty="0" smtClean="0"/>
              <a:t>Jesus gave these words to His apostles</a:t>
            </a:r>
          </a:p>
          <a:p>
            <a:r>
              <a:rPr lang="en-US" dirty="0" smtClean="0"/>
              <a:t>The apostles gave us these words in writing</a:t>
            </a:r>
          </a:p>
          <a:p>
            <a:pPr lvl="1"/>
            <a:r>
              <a:rPr lang="en-US" dirty="0" smtClean="0"/>
              <a:t>Luke wrote them down </a:t>
            </a:r>
            <a:r>
              <a:rPr lang="en-US" dirty="0" smtClean="0">
                <a:solidFill>
                  <a:schemeClr val="tx2">
                    <a:lumMod val="90000"/>
                  </a:schemeClr>
                </a:solidFill>
              </a:rPr>
              <a:t>(Acts 1:1-8)</a:t>
            </a:r>
          </a:p>
          <a:p>
            <a:pPr lvl="1"/>
            <a:r>
              <a:rPr lang="en-US" dirty="0" smtClean="0"/>
              <a:t>Paul wrote them down </a:t>
            </a:r>
            <a:r>
              <a:rPr lang="en-US" dirty="0" smtClean="0">
                <a:solidFill>
                  <a:schemeClr val="tx2">
                    <a:lumMod val="90000"/>
                  </a:schemeClr>
                </a:solidFill>
              </a:rPr>
              <a:t>(Eph.3:1-10; 1Cor.14:37)</a:t>
            </a:r>
          </a:p>
          <a:p>
            <a:pPr lvl="1"/>
            <a:r>
              <a:rPr lang="en-US" dirty="0" smtClean="0"/>
              <a:t>John wrote them down </a:t>
            </a:r>
            <a:r>
              <a:rPr lang="en-US" dirty="0" smtClean="0">
                <a:solidFill>
                  <a:schemeClr val="tx2">
                    <a:lumMod val="90000"/>
                  </a:schemeClr>
                </a:solidFill>
              </a:rPr>
              <a:t>(1Jn.1:1-5; John 20:30-31)</a:t>
            </a:r>
            <a:endParaRPr lang="en-US" dirty="0">
              <a:solidFill>
                <a:schemeClr val="tx2">
                  <a:lumMod val="9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Bible Is Our </a:t>
            </a:r>
            <a:r>
              <a:rPr lang="en-US" u="sng" dirty="0" smtClean="0"/>
              <a:t>Only</a:t>
            </a:r>
            <a:r>
              <a:rPr lang="en-US" dirty="0" smtClean="0"/>
              <a:t> Source of Authority </a:t>
            </a:r>
            <a:r>
              <a:rPr lang="en-US" dirty="0"/>
              <a:t>I</a:t>
            </a:r>
            <a:r>
              <a:rPr lang="en-US" dirty="0" smtClean="0"/>
              <a:t>n Religion</a:t>
            </a:r>
            <a:endParaRPr lang="en-US" dirty="0"/>
          </a:p>
        </p:txBody>
      </p:sp>
      <p:sp>
        <p:nvSpPr>
          <p:cNvPr id="3" name="Content Placeholder 2"/>
          <p:cNvSpPr>
            <a:spLocks noGrp="1"/>
          </p:cNvSpPr>
          <p:nvPr>
            <p:ph idx="1"/>
          </p:nvPr>
        </p:nvSpPr>
        <p:spPr/>
        <p:txBody>
          <a:bodyPr>
            <a:normAutofit/>
          </a:bodyPr>
          <a:lstStyle/>
          <a:p>
            <a:r>
              <a:rPr lang="en-US" dirty="0" smtClean="0"/>
              <a:t>It is INSPIRED </a:t>
            </a:r>
            <a:r>
              <a:rPr lang="en-US" dirty="0" smtClean="0">
                <a:solidFill>
                  <a:schemeClr val="tx2">
                    <a:lumMod val="90000"/>
                  </a:schemeClr>
                </a:solidFill>
              </a:rPr>
              <a:t>(2Tim. 3:16; 2Pet. 1:20-21)</a:t>
            </a:r>
          </a:p>
          <a:p>
            <a:r>
              <a:rPr lang="en-US" dirty="0" smtClean="0"/>
              <a:t>It is COMPLETE </a:t>
            </a:r>
            <a:r>
              <a:rPr lang="en-US" dirty="0" smtClean="0">
                <a:solidFill>
                  <a:schemeClr val="tx2">
                    <a:lumMod val="90000"/>
                  </a:schemeClr>
                </a:solidFill>
              </a:rPr>
              <a:t>(2Tim.3:17; Jas.1:25)</a:t>
            </a:r>
          </a:p>
          <a:p>
            <a:r>
              <a:rPr lang="en-US" dirty="0" smtClean="0"/>
              <a:t>It is FINAL </a:t>
            </a:r>
            <a:r>
              <a:rPr lang="en-US" dirty="0" smtClean="0">
                <a:solidFill>
                  <a:schemeClr val="tx2">
                    <a:lumMod val="90000"/>
                  </a:schemeClr>
                </a:solidFill>
              </a:rPr>
              <a:t>(Jude 3)</a:t>
            </a:r>
          </a:p>
          <a:p>
            <a:r>
              <a:rPr lang="en-US" dirty="0" smtClean="0"/>
              <a:t>It is AUTHORITATIVE </a:t>
            </a:r>
            <a:r>
              <a:rPr lang="en-US" dirty="0" smtClean="0">
                <a:solidFill>
                  <a:schemeClr val="tx2">
                    <a:lumMod val="90000"/>
                  </a:schemeClr>
                </a:solidFill>
              </a:rPr>
              <a:t>(2Jn.1:9-11)</a:t>
            </a:r>
          </a:p>
          <a:p>
            <a:r>
              <a:rPr lang="en-US" dirty="0" smtClean="0"/>
              <a:t>Must not ADD or SUBTRACT </a:t>
            </a:r>
            <a:r>
              <a:rPr lang="en-US" dirty="0" smtClean="0">
                <a:solidFill>
                  <a:schemeClr val="tx2">
                    <a:lumMod val="90000"/>
                  </a:schemeClr>
                </a:solidFill>
              </a:rPr>
              <a:t>(Rev.22:18-19)</a:t>
            </a:r>
          </a:p>
          <a:p>
            <a:r>
              <a:rPr lang="en-US" dirty="0" smtClean="0"/>
              <a:t>Must not PERVERT or MODIFY </a:t>
            </a:r>
            <a:r>
              <a:rPr lang="en-US" dirty="0" smtClean="0">
                <a:solidFill>
                  <a:schemeClr val="tx2">
                    <a:lumMod val="90000"/>
                  </a:schemeClr>
                </a:solidFill>
              </a:rPr>
              <a:t>(Gal.1:6-9)</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Bible Is Our </a:t>
            </a:r>
            <a:r>
              <a:rPr lang="en-US" u="sng" dirty="0" smtClean="0"/>
              <a:t>Only</a:t>
            </a:r>
            <a:r>
              <a:rPr lang="en-US" dirty="0" smtClean="0"/>
              <a:t> Source of Authority </a:t>
            </a:r>
            <a:r>
              <a:rPr lang="en-US" dirty="0"/>
              <a:t>I</a:t>
            </a:r>
            <a:r>
              <a:rPr lang="en-US" dirty="0" smtClean="0"/>
              <a:t>n Religion</a:t>
            </a:r>
            <a:endParaRPr lang="en-US" dirty="0"/>
          </a:p>
        </p:txBody>
      </p:sp>
      <p:sp>
        <p:nvSpPr>
          <p:cNvPr id="3" name="Content Placeholder 2"/>
          <p:cNvSpPr>
            <a:spLocks noGrp="1"/>
          </p:cNvSpPr>
          <p:nvPr>
            <p:ph idx="1"/>
          </p:nvPr>
        </p:nvSpPr>
        <p:spPr/>
        <p:txBody>
          <a:bodyPr>
            <a:normAutofit lnSpcReduction="10000"/>
          </a:bodyPr>
          <a:lstStyle/>
          <a:p>
            <a:r>
              <a:rPr lang="en-US" dirty="0" smtClean="0"/>
              <a:t>It is INSPIRED </a:t>
            </a:r>
            <a:r>
              <a:rPr lang="en-US" dirty="0" smtClean="0">
                <a:solidFill>
                  <a:schemeClr val="tx2">
                    <a:lumMod val="90000"/>
                  </a:schemeClr>
                </a:solidFill>
                <a:effectLst>
                  <a:outerShdw blurRad="50800" dist="76200" dir="2700000" algn="tl" rotWithShape="0">
                    <a:prstClr val="black">
                      <a:alpha val="40000"/>
                    </a:prstClr>
                  </a:outerShdw>
                </a:effectLst>
              </a:rPr>
              <a:t>(2Tim. 3:16; 2Pet. 1:20-21)</a:t>
            </a:r>
          </a:p>
          <a:p>
            <a:r>
              <a:rPr lang="en-US" dirty="0" smtClean="0"/>
              <a:t>It is COMPLETE </a:t>
            </a:r>
            <a:r>
              <a:rPr lang="en-US" dirty="0">
                <a:solidFill>
                  <a:schemeClr val="tx2">
                    <a:lumMod val="90000"/>
                  </a:schemeClr>
                </a:solidFill>
                <a:effectLst>
                  <a:outerShdw blurRad="50800" dist="76200" dir="2700000" algn="tl" rotWithShape="0">
                    <a:prstClr val="black">
                      <a:alpha val="40000"/>
                    </a:prstClr>
                  </a:outerShdw>
                </a:effectLst>
              </a:rPr>
              <a:t>(2Tim.3:17; Jas.1:25)</a:t>
            </a:r>
          </a:p>
          <a:p>
            <a:r>
              <a:rPr lang="en-US" dirty="0" smtClean="0"/>
              <a:t>It is FINAL </a:t>
            </a:r>
            <a:r>
              <a:rPr lang="en-US" dirty="0">
                <a:solidFill>
                  <a:schemeClr val="tx2">
                    <a:lumMod val="90000"/>
                  </a:schemeClr>
                </a:solidFill>
                <a:effectLst>
                  <a:outerShdw blurRad="50800" dist="76200" dir="2700000" algn="tl" rotWithShape="0">
                    <a:prstClr val="black">
                      <a:alpha val="40000"/>
                    </a:prstClr>
                  </a:outerShdw>
                </a:effectLst>
              </a:rPr>
              <a:t>(Jude 3)</a:t>
            </a:r>
          </a:p>
          <a:p>
            <a:r>
              <a:rPr lang="en-US" dirty="0" smtClean="0"/>
              <a:t>It is AUTHORITATIVE </a:t>
            </a:r>
            <a:r>
              <a:rPr lang="en-US" dirty="0">
                <a:solidFill>
                  <a:schemeClr val="tx2">
                    <a:lumMod val="90000"/>
                  </a:schemeClr>
                </a:solidFill>
                <a:effectLst>
                  <a:outerShdw blurRad="50800" dist="76200" dir="2700000" algn="tl" rotWithShape="0">
                    <a:prstClr val="black">
                      <a:alpha val="40000"/>
                    </a:prstClr>
                  </a:outerShdw>
                </a:effectLst>
              </a:rPr>
              <a:t>(2Jn.1:9-11)</a:t>
            </a:r>
          </a:p>
          <a:p>
            <a:r>
              <a:rPr lang="en-US" dirty="0" smtClean="0"/>
              <a:t>Must not ADD or SUBTRACT </a:t>
            </a:r>
            <a:r>
              <a:rPr lang="en-US" dirty="0">
                <a:solidFill>
                  <a:schemeClr val="tx2">
                    <a:lumMod val="90000"/>
                  </a:schemeClr>
                </a:solidFill>
                <a:effectLst>
                  <a:outerShdw blurRad="50800" dist="76200" dir="2700000" algn="tl" rotWithShape="0">
                    <a:prstClr val="black">
                      <a:alpha val="40000"/>
                    </a:prstClr>
                  </a:outerShdw>
                </a:effectLst>
              </a:rPr>
              <a:t>(Rev.22:18-19)</a:t>
            </a:r>
          </a:p>
          <a:p>
            <a:r>
              <a:rPr lang="en-US" dirty="0" smtClean="0"/>
              <a:t>Must not PERVERT or MODIFY </a:t>
            </a:r>
            <a:r>
              <a:rPr lang="en-US" dirty="0">
                <a:solidFill>
                  <a:schemeClr val="tx2">
                    <a:lumMod val="90000"/>
                  </a:schemeClr>
                </a:solidFill>
                <a:effectLst>
                  <a:outerShdw blurRad="50800" dist="76200" dir="2700000" algn="tl" rotWithShape="0">
                    <a:prstClr val="black">
                      <a:alpha val="40000"/>
                    </a:prstClr>
                  </a:outerShdw>
                </a:effectLst>
              </a:rPr>
              <a:t>(Gal.1:6-9)</a:t>
            </a:r>
          </a:p>
          <a:p>
            <a:r>
              <a:rPr lang="en-US" dirty="0" smtClean="0"/>
              <a:t>Everything we do must be authorized by the Bible or it is sinful </a:t>
            </a:r>
            <a:r>
              <a:rPr lang="en-US" dirty="0">
                <a:solidFill>
                  <a:schemeClr val="tx2">
                    <a:lumMod val="90000"/>
                  </a:schemeClr>
                </a:solidFill>
                <a:effectLst>
                  <a:outerShdw blurRad="50800" dist="76200" dir="2700000" algn="tl" rotWithShape="0">
                    <a:prstClr val="black">
                      <a:alpha val="40000"/>
                    </a:prstClr>
                  </a:outerShdw>
                </a:effectLst>
              </a:rPr>
              <a:t>(Jn.4:24) (Col.3:17)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What Authority…?</a:t>
            </a:r>
            <a:endParaRPr lang="en-US" dirty="0"/>
          </a:p>
        </p:txBody>
      </p:sp>
      <p:sp>
        <p:nvSpPr>
          <p:cNvPr id="3" name="Subtitle 2"/>
          <p:cNvSpPr>
            <a:spLocks noGrp="1"/>
          </p:cNvSpPr>
          <p:nvPr>
            <p:ph type="subTitle" idx="1"/>
          </p:nvPr>
        </p:nvSpPr>
        <p:spPr/>
        <p:txBody>
          <a:bodyPr/>
          <a:lstStyle/>
          <a:p>
            <a:r>
              <a:rPr lang="en-US" dirty="0" smtClean="0"/>
              <a:t>Matthew 21:23-27</a:t>
            </a:r>
            <a:endParaRPr lang="en-US" dirty="0"/>
          </a:p>
        </p:txBody>
      </p:sp>
    </p:spTree>
    <p:extLst>
      <p:ext uri="{BB962C8B-B14F-4D97-AF65-F5344CB8AC3E}">
        <p14:creationId xmlns:p14="http://schemas.microsoft.com/office/powerpoint/2010/main" val="769538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dirty="0" smtClean="0"/>
              <a:t>Traditions?	</a:t>
            </a:r>
            <a:r>
              <a:rPr lang="en-US" dirty="0" smtClean="0">
                <a:solidFill>
                  <a:schemeClr val="tx2">
                    <a:lumMod val="90000"/>
                  </a:schemeClr>
                </a:solidFill>
              </a:rPr>
              <a:t>(Mark 7:1-13)</a:t>
            </a:r>
          </a:p>
          <a:p>
            <a:pPr lvl="1">
              <a:buNone/>
            </a:pPr>
            <a:r>
              <a:rPr lang="en-US" dirty="0" smtClean="0">
                <a:solidFill>
                  <a:schemeClr val="tx2">
                    <a:lumMod val="90000"/>
                  </a:schemeClr>
                </a:solidFill>
              </a:rPr>
              <a:t>4 </a:t>
            </a:r>
            <a:r>
              <a:rPr lang="en-US" dirty="0" smtClean="0"/>
              <a:t>When they come from the marketplace, they do not eat unless they wash. And there are many other things which they have received and hold, like the washing of cups, pitchers, copper vessels, and couches.</a:t>
            </a:r>
          </a:p>
          <a:p>
            <a:pPr lvl="1">
              <a:buNone/>
            </a:pPr>
            <a:r>
              <a:rPr lang="en-US" dirty="0" smtClean="0">
                <a:solidFill>
                  <a:schemeClr val="tx2">
                    <a:lumMod val="90000"/>
                  </a:schemeClr>
                </a:solidFill>
              </a:rPr>
              <a:t>5 </a:t>
            </a:r>
            <a:r>
              <a:rPr lang="en-US" dirty="0" smtClean="0"/>
              <a:t>Then the Pharisees and scribes asked Him, "Why do Your disciples not walk according to the tradition of the elders, but eat bread with unwashed hands?"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dirty="0" smtClean="0"/>
              <a:t>Traditions?	</a:t>
            </a:r>
            <a:r>
              <a:rPr lang="en-US" dirty="0" smtClean="0">
                <a:solidFill>
                  <a:schemeClr val="tx2">
                    <a:lumMod val="90000"/>
                  </a:schemeClr>
                </a:solidFill>
              </a:rPr>
              <a:t>(Mark 7:1-13)</a:t>
            </a:r>
          </a:p>
          <a:p>
            <a:pPr lvl="1">
              <a:buNone/>
            </a:pPr>
            <a:r>
              <a:rPr lang="en-US" dirty="0" smtClean="0">
                <a:solidFill>
                  <a:schemeClr val="tx2">
                    <a:lumMod val="90000"/>
                  </a:schemeClr>
                </a:solidFill>
              </a:rPr>
              <a:t>6 </a:t>
            </a:r>
            <a:r>
              <a:rPr lang="en-US" dirty="0" smtClean="0"/>
              <a:t>He answered and said to them, "Well did Isaiah prophesy of you hypocrites, as it is written: 'This people honors Me with their lips, But their heart is far from Me.</a:t>
            </a:r>
          </a:p>
          <a:p>
            <a:pPr lvl="1">
              <a:buNone/>
            </a:pPr>
            <a:r>
              <a:rPr lang="en-US" dirty="0" smtClean="0">
                <a:solidFill>
                  <a:schemeClr val="tx2">
                    <a:lumMod val="90000"/>
                  </a:schemeClr>
                </a:solidFill>
              </a:rPr>
              <a:t>7 </a:t>
            </a:r>
            <a:r>
              <a:rPr lang="en-US" dirty="0" smtClean="0"/>
              <a:t>And in vain they worship Me, Teaching as doctrines the commandments of men.'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dirty="0" smtClean="0"/>
              <a:t>Traditions?	</a:t>
            </a:r>
            <a:r>
              <a:rPr lang="en-US" dirty="0" smtClean="0">
                <a:solidFill>
                  <a:schemeClr val="tx2">
                    <a:lumMod val="90000"/>
                  </a:schemeClr>
                </a:solidFill>
              </a:rPr>
              <a:t>(Mark 7:1-13)</a:t>
            </a:r>
          </a:p>
          <a:p>
            <a:pPr lvl="1">
              <a:buNone/>
            </a:pPr>
            <a:r>
              <a:rPr lang="en-US" dirty="0" smtClean="0">
                <a:solidFill>
                  <a:schemeClr val="tx2">
                    <a:lumMod val="90000"/>
                  </a:schemeClr>
                </a:solidFill>
              </a:rPr>
              <a:t>8 </a:t>
            </a:r>
            <a:r>
              <a:rPr lang="en-US" dirty="0" smtClean="0"/>
              <a:t>"For laying aside the commandment of God, you hold the tradition of men--the washing of pitchers and cups, and many other such things you do."</a:t>
            </a:r>
          </a:p>
          <a:p>
            <a:pPr lvl="1">
              <a:buNone/>
            </a:pPr>
            <a:r>
              <a:rPr lang="en-US" dirty="0" smtClean="0">
                <a:solidFill>
                  <a:schemeClr val="tx2">
                    <a:lumMod val="90000"/>
                  </a:schemeClr>
                </a:solidFill>
              </a:rPr>
              <a:t>9 </a:t>
            </a:r>
            <a:r>
              <a:rPr lang="en-US" dirty="0" smtClean="0"/>
              <a:t>He said to them, "All too well you reject the commandment of God, that you may keep your tradition.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dirty="0" smtClean="0"/>
              <a:t>Traditions?	</a:t>
            </a:r>
            <a:r>
              <a:rPr lang="en-US" dirty="0" smtClean="0">
                <a:solidFill>
                  <a:schemeClr val="tx2">
                    <a:lumMod val="90000"/>
                  </a:schemeClr>
                </a:solidFill>
              </a:rPr>
              <a:t>(Mark 7:1-13)</a:t>
            </a:r>
          </a:p>
          <a:p>
            <a:pPr lvl="1">
              <a:buNone/>
            </a:pPr>
            <a:r>
              <a:rPr lang="en-US" dirty="0" smtClean="0">
                <a:solidFill>
                  <a:schemeClr val="tx2">
                    <a:lumMod val="90000"/>
                  </a:schemeClr>
                </a:solidFill>
              </a:rPr>
              <a:t>10 </a:t>
            </a:r>
            <a:r>
              <a:rPr lang="en-US" dirty="0" smtClean="0"/>
              <a:t>"For Moses said, 'Honor your father and your mother'; and, 'He who curses father or mother, let him be put to death.'</a:t>
            </a:r>
          </a:p>
          <a:p>
            <a:pPr lvl="1">
              <a:buNone/>
            </a:pPr>
            <a:r>
              <a:rPr lang="en-US" dirty="0" smtClean="0">
                <a:solidFill>
                  <a:schemeClr val="tx2">
                    <a:lumMod val="90000"/>
                  </a:schemeClr>
                </a:solidFill>
              </a:rPr>
              <a:t>11 </a:t>
            </a:r>
            <a:r>
              <a:rPr lang="en-US" dirty="0" smtClean="0"/>
              <a:t>"But you say, 'If a man says to his father or mother, "Whatever profit you might have received from me is </a:t>
            </a:r>
            <a:r>
              <a:rPr lang="en-US" dirty="0" err="1" smtClean="0"/>
              <a:t>Corban</a:t>
            </a:r>
            <a:r>
              <a:rPr lang="en-US" dirty="0" smtClean="0"/>
              <a:t>"-' (that is, a gift to God),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r>
              <a:rPr lang="en-US" dirty="0" smtClean="0"/>
              <a:t>Traditions?	</a:t>
            </a:r>
            <a:r>
              <a:rPr lang="en-US" dirty="0" smtClean="0">
                <a:solidFill>
                  <a:schemeClr val="tx2">
                    <a:lumMod val="90000"/>
                  </a:schemeClr>
                </a:solidFill>
              </a:rPr>
              <a:t>(Mark 7:1-13)</a:t>
            </a:r>
          </a:p>
          <a:p>
            <a:pPr lvl="1">
              <a:buNone/>
            </a:pPr>
            <a:r>
              <a:rPr lang="en-US" dirty="0" smtClean="0">
                <a:solidFill>
                  <a:schemeClr val="tx2">
                    <a:lumMod val="90000"/>
                  </a:schemeClr>
                </a:solidFill>
              </a:rPr>
              <a:t>12 </a:t>
            </a:r>
            <a:r>
              <a:rPr lang="en-US" dirty="0" smtClean="0"/>
              <a:t>"then you no longer let him do anything for his father or his mother,</a:t>
            </a:r>
          </a:p>
          <a:p>
            <a:pPr lvl="1">
              <a:buNone/>
            </a:pPr>
            <a:r>
              <a:rPr lang="en-US" dirty="0" smtClean="0">
                <a:solidFill>
                  <a:schemeClr val="tx2">
                    <a:lumMod val="90000"/>
                  </a:schemeClr>
                </a:solidFill>
              </a:rPr>
              <a:t>13 </a:t>
            </a:r>
            <a:r>
              <a:rPr lang="en-US" dirty="0" smtClean="0"/>
              <a:t>"</a:t>
            </a:r>
            <a:r>
              <a:rPr lang="en-US" u="sng" dirty="0" smtClean="0">
                <a:solidFill>
                  <a:schemeClr val="tx2">
                    <a:lumMod val="75000"/>
                  </a:schemeClr>
                </a:solidFill>
              </a:rPr>
              <a:t>making the word of God of no effect through your tradition </a:t>
            </a:r>
            <a:r>
              <a:rPr lang="en-US" dirty="0" smtClean="0"/>
              <a:t>which you have handed down. And many such things you do."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176</TotalTime>
  <Words>1678</Words>
  <Application>Microsoft Macintosh PowerPoint</Application>
  <PresentationFormat>On-screen Show (4:3)</PresentationFormat>
  <Paragraphs>251</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Corbel</vt:lpstr>
      <vt:lpstr>Wingdings 2</vt:lpstr>
      <vt:lpstr>Deluxe</vt:lpstr>
      <vt:lpstr>By What Authority…?</vt:lpstr>
      <vt:lpstr>What Is Our Source Of Authority?</vt:lpstr>
      <vt:lpstr>What Is Our Source Of Authority?</vt:lpstr>
      <vt:lpstr>What Is Our Source Of Authority?</vt:lpstr>
      <vt:lpstr>What Is Our Source Of Authority?</vt:lpstr>
      <vt:lpstr>What Is Our Source Of Authority?</vt:lpstr>
      <vt:lpstr>What Is Our Source Of Authority?</vt:lpstr>
      <vt:lpstr>What Is Our Source Of Authority?</vt:lpstr>
      <vt:lpstr>What Is Our Source Of Authority?</vt:lpstr>
      <vt:lpstr>What Is Our Source Of Authority?</vt:lpstr>
      <vt:lpstr>What Is Our Source Of Authority?</vt:lpstr>
      <vt:lpstr>What Is Our Source Of Authority?</vt:lpstr>
      <vt:lpstr>What Is Our Source Of Authority?</vt:lpstr>
      <vt:lpstr>Matthew 23:1-12</vt:lpstr>
      <vt:lpstr>Matthew 23:1-12</vt:lpstr>
      <vt:lpstr>Matthew 23:1-12</vt:lpstr>
      <vt:lpstr>Matthew 23:1-12</vt:lpstr>
      <vt:lpstr>What Is Our Source Of Authority?</vt:lpstr>
      <vt:lpstr>What Is Our Source Of Authority?</vt:lpstr>
      <vt:lpstr>What Is Our Source Of Authority?</vt:lpstr>
      <vt:lpstr>What Is Our Source Of Authority?</vt:lpstr>
      <vt:lpstr>Matthew 10:35-37</vt:lpstr>
      <vt:lpstr>What Is Our Source Of Authority?</vt:lpstr>
      <vt:lpstr>What Is Our Source Of Authority?</vt:lpstr>
      <vt:lpstr>Luke 23:1, 18, 23-24</vt:lpstr>
      <vt:lpstr>What Is Our Source Of Authority?</vt:lpstr>
      <vt:lpstr>What Is Our Source Of Authority?</vt:lpstr>
      <vt:lpstr>Galatians 5:1-4, 6</vt:lpstr>
      <vt:lpstr>Galatians 5:1-4, 6</vt:lpstr>
      <vt:lpstr>What Is Our Source Of Authority?</vt:lpstr>
      <vt:lpstr>What Is Our Source Of Authority?</vt:lpstr>
      <vt:lpstr>Galatians 1:6-9</vt:lpstr>
      <vt:lpstr>What Is Our Source Of Authority?</vt:lpstr>
      <vt:lpstr>What Is Our Source Of Authority?</vt:lpstr>
      <vt:lpstr>What Is Our Source Of Authority?</vt:lpstr>
      <vt:lpstr>Matthew 7:21-23</vt:lpstr>
      <vt:lpstr>Jeremiah 10:23</vt:lpstr>
      <vt:lpstr>What Is Our Source Of Authority?</vt:lpstr>
      <vt:lpstr>The Father’s Will Conveyed To Us</vt:lpstr>
      <vt:lpstr>The Father’s Will Conveyed To Us</vt:lpstr>
      <vt:lpstr>The Father’s Will Conveyed To Us</vt:lpstr>
      <vt:lpstr>The Bible Is Our Only Source of Authority In Religion</vt:lpstr>
      <vt:lpstr>The Bible Is Our Only Source of Authority In Religion</vt:lpstr>
      <vt:lpstr>By What Authority…?</vt:lpstr>
    </vt:vector>
  </TitlesOfParts>
  <Manager/>
  <Company>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What Authority…?</dc:title>
  <dc:subject/>
  <dc:creator> </dc:creator>
  <cp:keywords/>
  <dc:description/>
  <cp:lastModifiedBy>Brett Hogland</cp:lastModifiedBy>
  <cp:revision>21</cp:revision>
  <dcterms:created xsi:type="dcterms:W3CDTF">2009-01-30T20:37:17Z</dcterms:created>
  <dcterms:modified xsi:type="dcterms:W3CDTF">2017-07-25T13:35:45Z</dcterms:modified>
  <cp:category/>
</cp:coreProperties>
</file>