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sldIdLst>
    <p:sldId id="257" r:id="rId2"/>
    <p:sldId id="259" r:id="rId3"/>
    <p:sldId id="266" r:id="rId4"/>
    <p:sldId id="267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381C"/>
    <a:srgbClr val="81562B"/>
    <a:srgbClr val="996633"/>
    <a:srgbClr val="660066"/>
    <a:srgbClr val="420042"/>
    <a:srgbClr val="540054"/>
    <a:srgbClr val="000000"/>
    <a:srgbClr val="800000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4" autoAdjust="0"/>
    <p:restoredTop sz="99825" autoAdjust="0"/>
  </p:normalViewPr>
  <p:slideViewPr>
    <p:cSldViewPr>
      <p:cViewPr varScale="1">
        <p:scale>
          <a:sx n="108" d="100"/>
          <a:sy n="108" d="100"/>
        </p:scale>
        <p:origin x="-105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E8C45-D493-435B-983B-D4C5857A4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10933"/>
      </p:ext>
    </p:extLst>
  </p:cSld>
  <p:clrMapOvr>
    <a:masterClrMapping/>
  </p:clrMapOvr>
  <p:transition xmlns:p14="http://schemas.microsoft.com/office/powerpoint/2010/main">
    <p:pull dir="l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D1262-50A6-4D45-958C-6082C7DA1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79768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B4A8E-EE48-4708-BB1B-B6190CB7C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14297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EC7BA-79DE-4036-BE42-7D262BE590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7198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BA303-5C70-44B8-A068-FEC6622FA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702942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42369-A79A-48D4-93D1-03B503D7A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30312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91D75-7BF7-4606-8CE8-AD950DF5C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40717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845D5-B55E-43E3-B7DF-CCAAF3B2DE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849283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2513-5A72-4224-8C62-970F97BBF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156080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D576F-16B2-4177-B0B7-88CE350B3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686194"/>
      </p:ext>
    </p:extLst>
  </p:cSld>
  <p:clrMapOvr>
    <a:masterClrMapping/>
  </p:clrMapOvr>
  <p:transition xmlns:p14="http://schemas.microsoft.com/office/powerpoint/2010/main"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5B867-9D7B-436E-967F-388D1ABE8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12787"/>
      </p:ext>
    </p:extLst>
  </p:cSld>
  <p:clrMapOvr>
    <a:masterClrMapping/>
  </p:clrMapOvr>
  <p:transition xmlns:p14="http://schemas.microsoft.com/office/powerpoint/2010/main"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flip="none" rotWithShape="1">
          <a:gsLst>
            <a:gs pos="49600">
              <a:srgbClr val="54381C"/>
            </a:gs>
            <a:gs pos="0">
              <a:schemeClr val="bg2"/>
            </a:gs>
            <a:gs pos="100000">
              <a:srgbClr val="81562B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7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4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12628F5-14F5-4269-9746-DE9A74703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xmlns:p14="http://schemas.microsoft.com/office/powerpoint/2010/main">
    <p:pull dir="ld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2590800"/>
          </a:xfrm>
        </p:spPr>
        <p:txBody>
          <a:bodyPr/>
          <a:lstStyle/>
          <a:p>
            <a:pPr>
              <a:defRPr/>
            </a:pPr>
            <a:r>
              <a:rPr lang="en-US" sz="7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Evil Actions Have Effect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Cause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sz="5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Samuel 12:9-14</a:t>
            </a:r>
          </a:p>
        </p:txBody>
      </p:sp>
      <p:pic>
        <p:nvPicPr>
          <p:cNvPr id="2" name="Picture 1" descr="Nathan Reproves Davi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00" y="3505200"/>
            <a:ext cx="7116792" cy="3352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b="1" baseline="30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Samuel 12:9-14</a:t>
            </a:r>
            <a:endParaRPr lang="en-US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0" y="756866"/>
            <a:ext cx="9144000" cy="6177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5000"/>
              </a:lnSpc>
            </a:pPr>
            <a:r>
              <a:rPr lang="en-US" sz="2600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Why have you despised the commandment of the 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</a:t>
            </a:r>
            <a:r>
              <a:rPr lang="en-US" sz="2600" cap="small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ord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do evil in His sight? You have killed Uriah the Hittite with the sword; you have taken his wife to be your wife, and have killed him with the sword of the people of Ammon. </a:t>
            </a:r>
            <a:r>
              <a:rPr lang="en-US" sz="26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10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Now therefore, the sword shall never depart from your house, because you have despised Me, and have taken the wife of Uriah the Hittite to be your wife.’ </a:t>
            </a:r>
            <a:r>
              <a:rPr lang="en-US" sz="2600" baseline="30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11 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Thus says 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</a:t>
            </a:r>
            <a:r>
              <a:rPr lang="en-US" sz="2600" cap="small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ord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 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‘Behold, I will raise up adversity against you from your own house; and I will take your wives before your eyes and give them to your neighbor, and he shall lie with your wives in the sight of this sun. </a:t>
            </a:r>
            <a:r>
              <a:rPr lang="en-US" sz="26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12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For you did it secretly, but I will do this thing before all Israel, before the sun.’” </a:t>
            </a:r>
            <a:r>
              <a:rPr lang="en-US" sz="26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13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So David said to Nathan, “I have sinned against the 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</a:t>
            </a:r>
            <a:r>
              <a:rPr lang="en-US" sz="2600" cap="small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ord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” And Nathan said to David, “The 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</a:t>
            </a:r>
            <a:r>
              <a:rPr lang="en-US" sz="2600" cap="small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ord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also has put away your sin; you shall not die. </a:t>
            </a:r>
            <a:r>
              <a:rPr lang="en-US" sz="2600" baseline="30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14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However, because by this deed you have given great occasion to the enemies of the 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</a:t>
            </a:r>
            <a:r>
              <a:rPr lang="en-US" sz="2600" cap="small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ord</a:t>
            </a:r>
            <a:r>
              <a:rPr lang="en-US" sz="26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6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blaspheme, the child also who is born to you shall surely die.”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175260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Do Evil, Our Actions Bring Harm to God’s Cause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Effect of Immorality</a:t>
            </a:r>
          </a:p>
        </p:txBody>
      </p:sp>
      <p:sp>
        <p:nvSpPr>
          <p:cNvPr id="16387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David’s immorality with Bathsheba had devastating effect on cause of the Lord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Sam. 11 – 12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Resulted in death of Uriah, a mighty &amp; faithful warrior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Punishment caused the death of the child born from 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Ungodliness made other sin likely – </a:t>
            </a:r>
            <a:r>
              <a:rPr lang="en-US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Amnon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to Tamar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Absalom’s shameful conspiracy, rebellion &amp; adultery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Pain from Absalom’s death necessary to regain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power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Such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evil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actions made it impossible to show God’s ideal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Immorality will devastate the cause of Christ today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Thess. 4:3-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6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Fornication uses &amp; w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rongs other for self</a:t>
            </a:r>
            <a:endParaRPr 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5:1-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13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Sexual sins c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ause division &amp; more evil</a:t>
            </a:r>
            <a:endParaRPr 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Pet. 2:12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-19 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mmorality increases evil &amp; corrupts</a:t>
            </a:r>
            <a:endParaRPr 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2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Effect of False Religion</a:t>
            </a:r>
          </a:p>
        </p:txBody>
      </p:sp>
      <p:sp>
        <p:nvSpPr>
          <p:cNvPr id="17411" name="Content Placeholder 3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 was blasphemed because of Israel’s departure into false religion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Ezek. 36:16-21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Israel should have shown all nations God’s will as well as His power, goodness and blessings upon His people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Digression into idolatry made God’s intent impossible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Defeat &amp; captivity of Israel required due to disobedience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Effect of error was to make nations blaspheme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God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Think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all the good possible if Israel had been obedient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Error will devastate the cause of Christ today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Eph. 4:13-16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 Error diverts good possible by truth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Pet. 2:1-2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 False doctrine is destructive to souls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Jude 3-4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 Must contend earnestly for truth to avoid it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Effect of Excusing Those in Sin</a:t>
            </a:r>
          </a:p>
        </p:txBody>
      </p:sp>
      <p:sp>
        <p:nvSpPr>
          <p:cNvPr id="18435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Israel acted shamelessly in rejecting God &amp; falsely giving comfort to those in sin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Jer. 8:8-12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Israel made at ease in sin by false priests &amp; prophets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ame to believe there was peace &amp; safety, not danger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They were shameless in sin, not seeing it as abominable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Effect turned sinner away from saving nature of rebuke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Should have followed requirement of law (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Deut. 13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:6-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9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Instead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they brought death and suffering to true prophets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Excusing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those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sin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will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help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many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lost</a:t>
            </a:r>
            <a:r>
              <a:rPr lang="en-US" sz="28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eternally</a:t>
            </a:r>
            <a:endParaRPr lang="en-US" dirty="0" smtClean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Matt. 7:21-23</a:t>
            </a:r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	</a:t>
            </a:r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Jesus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did not pacify those sincerely wrong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Gal. 2:11-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14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Paul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did not comfort Peter in his sin</a:t>
            </a:r>
          </a:p>
          <a:p>
            <a:pPr lvl="1">
              <a:lnSpc>
                <a:spcPct val="95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Font typeface="Wingdings" pitchFamily="2" charset="2"/>
              <a:buChar char="w"/>
            </a:pP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Eph. 5:11-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12</a:t>
            </a:r>
            <a:r>
              <a:rPr lang="en-US" sz="24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Not </a:t>
            </a:r>
            <a:r>
              <a:rPr lang="en-US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only to avoid sin, but rebuke it as well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47035" y="609600"/>
            <a:ext cx="9067800" cy="2743200"/>
          </a:xfrm>
        </p:spPr>
        <p:txBody>
          <a:bodyPr/>
          <a:lstStyle/>
          <a:p>
            <a:r>
              <a:rPr lang="en-US" sz="5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Are Our Actions Bringing Others Closer to God, or Driving Them Away from God?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ulse">
  <a:themeElements>
    <a:clrScheme name="">
      <a:dk1>
        <a:srgbClr val="040503"/>
      </a:dk1>
      <a:lt1>
        <a:srgbClr val="FFFFFF"/>
      </a:lt1>
      <a:dk2>
        <a:srgbClr val="005000"/>
      </a:dk2>
      <a:lt2>
        <a:srgbClr val="FFCC66"/>
      </a:lt2>
      <a:accent1>
        <a:srgbClr val="698967"/>
      </a:accent1>
      <a:accent2>
        <a:srgbClr val="486947"/>
      </a:accent2>
      <a:accent3>
        <a:srgbClr val="AAB3AA"/>
      </a:accent3>
      <a:accent4>
        <a:srgbClr val="DADADA"/>
      </a:accent4>
      <a:accent5>
        <a:srgbClr val="B9C4B8"/>
      </a:accent5>
      <a:accent6>
        <a:srgbClr val="405E3F"/>
      </a:accent6>
      <a:hlink>
        <a:srgbClr val="607A58"/>
      </a:hlink>
      <a:folHlink>
        <a:srgbClr val="CBCF29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14403</TotalTime>
  <Words>615</Words>
  <Application>Microsoft Macintosh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Pulse</vt:lpstr>
      <vt:lpstr>Evil Actions Have Effect on God’s Cause</vt:lpstr>
      <vt:lpstr>2nd Samuel 12:9-14</vt:lpstr>
      <vt:lpstr>If We Do Evil, Our Actions Bring Harm to God’s Cause</vt:lpstr>
      <vt:lpstr>Effect of Immorality</vt:lpstr>
      <vt:lpstr>Effect of False Religion</vt:lpstr>
      <vt:lpstr>Effect of Excusing Those in Sin</vt:lpstr>
      <vt:lpstr>Are Our Actions Bringing Others Closer to God, or Driving Them Away from God?</vt:lpstr>
    </vt:vector>
  </TitlesOfParts>
  <Manager/>
  <Company>South Livingston C of 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Unknown User</dc:creator>
  <cp:keywords/>
  <dc:description/>
  <cp:lastModifiedBy>Harry Osborne</cp:lastModifiedBy>
  <cp:revision>43</cp:revision>
  <dcterms:created xsi:type="dcterms:W3CDTF">1999-10-30T20:42:05Z</dcterms:created>
  <dcterms:modified xsi:type="dcterms:W3CDTF">2017-08-20T12:33:20Z</dcterms:modified>
  <cp:category/>
</cp:coreProperties>
</file>