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8415" autoAdjust="0"/>
  </p:normalViewPr>
  <p:slideViewPr>
    <p:cSldViewPr>
      <p:cViewPr varScale="1">
        <p:scale>
          <a:sx n="94" d="100"/>
          <a:sy n="94" d="100"/>
        </p:scale>
        <p:origin x="-13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How Hearts Are Led to God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Psalm 19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Psalm 19:1-6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The heavens declare the glory of God; and the firmament shows His handiwork.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Day unto day utters speech, and night unto night reveals knowledge.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3 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There is no speech nor language where their voice is not heard.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4 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Their line has gone out through all the earth, and their words to the end of the world. In them He has set a tabernacle for the sun,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5 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which is like a bridegroom coming out of his chamber, and rejoices like a strong man to run its race.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Its rising is from one end of heaven, and its circuit to the other end; and there is nothing hidden from its heat.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Recognize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Evidence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for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God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Nature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Rational person looking at world is led to recognize the reality, power and wisdom of a Creator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Complexity of the natural world for smallest to greatest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Vastness of the universe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Interaction of all things to form a working whole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If Creator has made all with purpose, what is mine?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Scripture makes this argument for recognizing God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Psalm 19:1-2</a:t>
            </a:r>
            <a:r>
              <a:rPr lang="en-US" dirty="0" smtClean="0">
                <a:solidFill>
                  <a:schemeClr val="bg1"/>
                </a:solidFill>
              </a:rPr>
              <a:t>  Physical world speaks pointing us to God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Romans 1:18-21</a:t>
            </a:r>
            <a:r>
              <a:rPr lang="en-US" dirty="0" smtClean="0">
                <a:solidFill>
                  <a:schemeClr val="bg1"/>
                </a:solidFill>
              </a:rPr>
              <a:t>  God’s attributes are “clearly seen”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Acts 14:15-17</a:t>
            </a:r>
            <a:r>
              <a:rPr lang="en-US" dirty="0" smtClean="0">
                <a:solidFill>
                  <a:schemeClr val="bg1"/>
                </a:solidFill>
              </a:rPr>
              <a:t>  “Did not leave Himself without witness”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Psalm 19:7-11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The law of the 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is perfect, converting the soul; the testimony of the 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is sure, making wise the simple; </a:t>
            </a:r>
            <a:r>
              <a:rPr lang="en-US" sz="28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8 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the statutes of the 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are right, rejoicing the heart; the commandment of the 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is pure, enlightening the eyes; </a:t>
            </a:r>
            <a:r>
              <a:rPr lang="en-US" sz="28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9 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the fear of the 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is clean, enduring forever; the judgments of the L</a:t>
            </a:r>
            <a:r>
              <a:rPr lang="en-US" sz="2800" cap="small" dirty="0">
                <a:solidFill>
                  <a:srgbClr val="FFFFFF"/>
                </a:solidFill>
                <a:latin typeface="Times New Roman"/>
                <a:cs typeface="Times New Roman"/>
              </a:rPr>
              <a:t>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are true and righteous altogether. </a:t>
            </a:r>
            <a:r>
              <a:rPr lang="en-US" sz="28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10 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More to be desired are they than gold, yea, than much fine gold; sweeter also than honey and the honeycomb. </a:t>
            </a:r>
            <a:r>
              <a:rPr lang="en-US" sz="28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11 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Moreover by them Your servant is warned, and in keeping them there is great reward.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760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Seek Scripture for Revelation of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God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If everything shows design and purpose, we have a responsibility to seek out our design and purpose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Evidence for Scripture leads us to it as God’s revelation to man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Truth and historical accuracy of Scripture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Fulfilled prophecy regarding nations &amp; Messiah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No other message gives such evidence of divine origin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Scripture claims to give understanding of God’s will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Psalm 119:105, 130, 160</a:t>
            </a:r>
            <a:r>
              <a:rPr lang="en-US" dirty="0" smtClean="0">
                <a:solidFill>
                  <a:schemeClr val="bg1"/>
                </a:solidFill>
              </a:rPr>
              <a:t>  Guides &amp; gives understanding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Cor. 2:4-12</a:t>
            </a:r>
            <a:r>
              <a:rPr lang="en-US" sz="18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Inspired so we can know that given by God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Eph. 3:1-5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5:17</a:t>
            </a:r>
            <a:r>
              <a:rPr lang="en-US" dirty="0" smtClean="0">
                <a:solidFill>
                  <a:schemeClr val="bg1"/>
                </a:solidFill>
              </a:rPr>
              <a:t>  Can be understood by revelation</a:t>
            </a:r>
          </a:p>
        </p:txBody>
      </p:sp>
    </p:spTree>
    <p:extLst>
      <p:ext uri="{BB962C8B-B14F-4D97-AF65-F5344CB8AC3E}">
        <p14:creationId xmlns:p14="http://schemas.microsoft.com/office/powerpoint/2010/main" val="214565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Psalm 19:12-13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Who can understand his errors? Cleanse me from secret faults. 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Keep back Your servant also from presumptuous sins; let them not have dominion over me. Then I shall be blameless, and I shall be innocent of great transgression.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486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Look for Sin in Life &amp; Correct It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If Scripture is the revelation of God’s will, we must examine our lives in comparison with God’s word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Psalmist declares that sin may be present in our lives in two ways – both corrected by God’s word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“Secret sin” not presently recognized, but seen by word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Presumptuous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sin” known, but 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eased by admonition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Scripture is intended to lead us away from sin in life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John 3:2-9</a:t>
            </a:r>
            <a:r>
              <a:rPr lang="en-US" dirty="0" smtClean="0">
                <a:solidFill>
                  <a:schemeClr val="bg1"/>
                </a:solidFill>
              </a:rPr>
              <a:t>  Son of God manifested to destroy sin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4:17-24</a:t>
            </a:r>
            <a:r>
              <a:rPr lang="en-US" dirty="0" smtClean="0">
                <a:solidFill>
                  <a:schemeClr val="bg1"/>
                </a:solidFill>
              </a:rPr>
              <a:t>  Truth in Jesus leads away from sin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Ephesians 5:3-11</a:t>
            </a:r>
            <a:r>
              <a:rPr lang="en-US" dirty="0" smtClean="0">
                <a:solidFill>
                  <a:schemeClr val="bg1"/>
                </a:solidFill>
              </a:rPr>
              <a:t>  No fellowship with sin, but expose it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6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Psalm 19:14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</a:rPr>
              <a:t>Draw near to God by complete dedication of self</a:t>
            </a:r>
          </a:p>
          <a:p>
            <a:pPr lvl="1"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Not just “the words of my mouth” be acceptable</a:t>
            </a:r>
          </a:p>
          <a:p>
            <a:pPr lvl="1"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But also “the meditation of my heart” (thoughts)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</a:rPr>
              <a:t>The one who comes to God must be fully dedicated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2 Cor. 10:4-5</a:t>
            </a:r>
            <a:r>
              <a:rPr lang="en-US" dirty="0">
                <a:solidFill>
                  <a:schemeClr val="bg1"/>
                </a:solidFill>
              </a:rPr>
              <a:t>  “Bringing every thought into captivity”</a:t>
            </a:r>
          </a:p>
          <a:p>
            <a:pPr lvl="1">
              <a:buClr>
                <a:srgbClr val="66FFFF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1 Thess. 5:23</a:t>
            </a:r>
            <a:r>
              <a:rPr lang="en-US" dirty="0">
                <a:solidFill>
                  <a:schemeClr val="bg1"/>
                </a:solidFill>
              </a:rPr>
              <a:t>  “Spirit, soul and body… blameless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09807"/>
            <a:ext cx="8915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14 </a:t>
            </a:r>
            <a:r>
              <a:rPr lang="en-US" sz="3400" dirty="0">
                <a:solidFill>
                  <a:srgbClr val="FFFFFF"/>
                </a:solidFill>
                <a:latin typeface="Times New Roman"/>
                <a:cs typeface="Times New Roman"/>
              </a:rPr>
              <a:t>Let the words of my mouth and the meditation of my heart be acceptable in Your sight, O Lord, my strength and my Redeemer.</a:t>
            </a:r>
            <a:r>
              <a:rPr lang="en-US"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34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798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397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Hearts Are Led to God</vt:lpstr>
      <vt:lpstr>Psalm 19:1-6</vt:lpstr>
      <vt:lpstr>Recognize Evidence for God in Nature</vt:lpstr>
      <vt:lpstr>Psalm 19:7-11</vt:lpstr>
      <vt:lpstr>Seek Scripture for Revelation of God</vt:lpstr>
      <vt:lpstr>Psalm 19:12-13</vt:lpstr>
      <vt:lpstr>Look for Sin in Life &amp; Correct It</vt:lpstr>
      <vt:lpstr>Psalm 19:14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17</cp:revision>
  <dcterms:created xsi:type="dcterms:W3CDTF">2017-02-11T14:18:26Z</dcterms:created>
  <dcterms:modified xsi:type="dcterms:W3CDTF">2017-08-20T12:31:47Z</dcterms:modified>
</cp:coreProperties>
</file>