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61A"/>
    <a:srgbClr val="84582C"/>
    <a:srgbClr val="66FFFF"/>
    <a:srgbClr val="FFFF66"/>
    <a:srgbClr val="5C3D1E"/>
    <a:srgbClr val="996633"/>
    <a:srgbClr val="004442"/>
    <a:srgbClr val="006666"/>
    <a:srgbClr val="7400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73" autoAdjust="0"/>
  </p:normalViewPr>
  <p:slideViewPr>
    <p:cSldViewPr>
      <p:cViewPr varScale="1">
        <p:scale>
          <a:sx n="71" d="100"/>
          <a:sy n="71" d="100"/>
        </p:scale>
        <p:origin x="-4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582C"/>
            </a:gs>
            <a:gs pos="50000">
              <a:srgbClr val="52361A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Elijah &amp; Our Prayers</a:t>
            </a:r>
            <a:endParaRPr lang="en-US" sz="72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James 5:13-18</a:t>
            </a:r>
            <a:endParaRPr lang="en-US" sz="4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James 5:13-18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990600"/>
            <a:ext cx="891540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 anyone among you suffering? Let him pray. Is anyone cheerful? Let him sing psalms.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Is anyone among you sick? Let him call for the elders of the church, and let them pray over him, anointing him with oil in the name of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the Lord. </a:t>
            </a:r>
            <a:r>
              <a:rPr lang="en-US" sz="28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15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the prayer of faith will save the sick, and the Lord will raise him up. And if he has committed sins, he will be forgiven.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Confess your trespasses to one another, and pray for one another, that you may be healed. The effective, fervent prayer of a righteous man avails much.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17 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Elijah was a man with a nature like ours, and he prayed earnestly that it would not rain; and it did not rain on the land for three years and six months. </a:t>
            </a: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he prayed again, and the heaven gave rain, and the earth produced its fruit.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How Elijah Is an Example for Prayer</a:t>
            </a:r>
            <a:endParaRPr lang="en-US" sz="36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“was a man with a nature like ours”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Heb. 11:1-2f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Examples had same challenges of faith as we do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4:8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Paul &amp; all of us have same access to God’s promises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Heb. 4:15-16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Jesus retained deity, but “touched with feeling of our…”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was a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righteous man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Pet.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:1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God hears with favor the prayers of righteous unlike sinner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prayed earnestly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</a:t>
            </a:r>
            <a:r>
              <a:rPr lang="en-US" b="1" i="1" dirty="0" err="1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Kgs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18:41-46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Prayed earnestly seven times for rain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5:17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Literally, “He prayed (</a:t>
            </a:r>
            <a:r>
              <a:rPr lang="en-US" dirty="0" err="1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proseuchomai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prayer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(</a:t>
            </a:r>
            <a:r>
              <a:rPr lang="en-US" dirty="0" err="1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proseuchē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)”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err="1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18:1-7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Continuance and diligence in prayer exemplified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prayed for that which benefited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God’s cause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Eph.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:18-20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Supplication for all saints &amp; Paul to preach gospel boldly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Col.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:2-4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Pray that God may open “a door for the word”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 prayed with confidence that God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would answer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</a:t>
            </a:r>
            <a:r>
              <a:rPr lang="en-US" sz="21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1:5-8</a:t>
            </a:r>
            <a:r>
              <a:rPr lang="en-US" sz="2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sk in faith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–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know His power &amp; sure of answer (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cf. </a:t>
            </a:r>
            <a:r>
              <a:rPr lang="en-US" sz="26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Heb. 11:6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500"/>
              </a:spcAft>
              <a:buClr>
                <a:schemeClr val="bg1"/>
              </a:buClr>
              <a:buSzPct val="80000"/>
              <a:buFont typeface="Wingdings" charset="2"/>
              <a:buChar char="§"/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Jn. 3:22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God promises to answer acceptable prayer (</a:t>
            </a:r>
            <a:r>
              <a:rPr lang="en-US" b="1" i="1" dirty="0" err="1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Lk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11:9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205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Elijah &amp; Our Prayers</vt:lpstr>
      <vt:lpstr>James 5:13-18</vt:lpstr>
      <vt:lpstr>How Elijah Is an Example for Prayer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</cp:lastModifiedBy>
  <cp:revision>24</cp:revision>
  <dcterms:created xsi:type="dcterms:W3CDTF">2017-02-11T14:18:26Z</dcterms:created>
  <dcterms:modified xsi:type="dcterms:W3CDTF">2017-08-27T12:00:15Z</dcterms:modified>
</cp:coreProperties>
</file>