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46"/>
    <a:srgbClr val="007370"/>
    <a:srgbClr val="800000"/>
    <a:srgbClr val="006666"/>
    <a:srgbClr val="008080"/>
    <a:srgbClr val="FFFF66"/>
    <a:srgbClr val="FFFFFF"/>
    <a:srgbClr val="5C0000"/>
    <a:srgbClr val="274F77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783" autoAdjust="0"/>
  </p:normalViewPr>
  <p:slideViewPr>
    <p:cSldViewPr>
      <p:cViewPr varScale="1">
        <p:scale>
          <a:sx n="71" d="100"/>
          <a:sy n="71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24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8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0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7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0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8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8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7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5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7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A78E-57E9-45E9-8879-59C7C9C0DB85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8CBD9-9214-4F82-BEDD-22B00BADD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370"/>
            </a:gs>
            <a:gs pos="40000">
              <a:srgbClr val="004846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92B8A78E-57E9-45E9-8879-59C7C9C0DB85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6148CBD9-9214-4F82-BEDD-22B00BADD9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9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819150"/>
            <a:ext cx="8534400" cy="222885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It Means to Learn Christ</a:t>
            </a:r>
            <a:endParaRPr lang="en-US" sz="8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4:20-24</a:t>
            </a:r>
            <a:endParaRPr lang="en-US" sz="5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96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4:17-19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213277"/>
            <a:ext cx="8382000" cy="5324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This I say, therefore, and testify in the Lord, that you should no longer walk as the rest of 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Gentiles walk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in the futility of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their mind, </a:t>
            </a:r>
            <a:r>
              <a:rPr lang="en-US" sz="3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having their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understanding darkened, being alienated from the life of God, because of the ignorance that is in them, because of the blindness of their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heart; </a:t>
            </a:r>
            <a:r>
              <a:rPr lang="en-US" sz="34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who, being past feeling, have given themselves over to lewdness, to work all uncleanness with </a:t>
            </a: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greediness.</a:t>
            </a:r>
            <a:endParaRPr lang="en-US" sz="34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5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Alienation from Christ in Darkness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Associated with Ignorance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82:5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knowledge or understanding = darkness</a:t>
            </a: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1:4-9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not comprehended by darkened world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1:18-23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causes irrational rejection of God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Imposed by Self-Deception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</a:t>
            </a:r>
            <a:r>
              <a:rPr lang="en-US" sz="2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10:1-3</a:t>
            </a:r>
            <a:r>
              <a:rPr lang="en-US" sz="22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man’s will leads to ignoring God’s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9:30-33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Blind man understood what others missed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13:10-15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Hidden in open sight due to own prejudice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Manifested in Actions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3:19-20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Darkness loved when acts of evil present 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1:26-32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Perversion &amp; ungodliness manifest darkness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5:3-14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Vast difference in light &amp; darkness in life</a:t>
            </a:r>
            <a:endPara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16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Alienation from Christ in Darkness Was Due to…</a:t>
            </a:r>
            <a:endParaRPr lang="en-US" sz="60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5334000"/>
            <a:ext cx="8229600" cy="1524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Wrong Information</a:t>
            </a:r>
            <a:endParaRPr lang="en-US" sz="48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3810000"/>
            <a:ext cx="6400800" cy="1524000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Wrong Will (Mind)</a:t>
            </a:r>
            <a:endParaRPr lang="en-US" sz="48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2286000"/>
            <a:ext cx="4572000" cy="15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Times New Roman"/>
                <a:cs typeface="Times New Roman"/>
              </a:rPr>
              <a:t>Wrong Actions</a:t>
            </a:r>
            <a:endParaRPr lang="en-US" sz="4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803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4:20-24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3277"/>
            <a:ext cx="8534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20 </a:t>
            </a:r>
            <a:r>
              <a:rPr lang="en-US" sz="3600" dirty="0">
                <a:solidFill>
                  <a:srgbClr val="FFFFFF"/>
                </a:solidFill>
                <a:latin typeface="Times New Roman"/>
                <a:cs typeface="Times New Roman"/>
              </a:rPr>
              <a:t>But you have not so learned Christ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21 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if indeed you have heard Him and have been taught by Him, as the truth is in Jesus: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that you put off, concerning your former conduct, the old man which grows corrupt according to the deceitful lusts,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be renewed in the spirit of your mind,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that you put on the new man which was created according to God, in true righteousness and holiness. 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25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4:20-24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3277"/>
            <a:ext cx="8534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20 </a:t>
            </a:r>
            <a:r>
              <a:rPr lang="en-US"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But you have not so </a:t>
            </a:r>
            <a:r>
              <a:rPr lang="en-US" sz="3600" b="1" dirty="0">
                <a:solidFill>
                  <a:srgbClr val="FFFF66"/>
                </a:solidFill>
                <a:latin typeface="Times New Roman"/>
                <a:cs typeface="Times New Roman"/>
              </a:rPr>
              <a:t>learned Christ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21 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if indeed you have heard Him and have been taught by Him, as the truth is in Jesus: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that you put off, concerning your former conduct, the old man which grows corrupt according to the deceitful lusts,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be renewed in the spirit of your mind,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that you put on the new man which was created according to God, in true righteousness and holiness. 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5605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4:20-24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3277"/>
            <a:ext cx="85344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20 </a:t>
            </a:r>
            <a:r>
              <a:rPr lang="en-US" sz="3600" b="1" dirty="0">
                <a:solidFill>
                  <a:srgbClr val="FFFFFF"/>
                </a:solidFill>
                <a:latin typeface="Times New Roman"/>
                <a:cs typeface="Times New Roman"/>
              </a:rPr>
              <a:t>But you have not so </a:t>
            </a:r>
            <a:r>
              <a:rPr lang="en-US" sz="3600" b="1" dirty="0">
                <a:solidFill>
                  <a:srgbClr val="FFFF66"/>
                </a:solidFill>
                <a:latin typeface="Times New Roman"/>
                <a:cs typeface="Times New Roman"/>
              </a:rPr>
              <a:t>learned Christ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21 </a:t>
            </a:r>
            <a:r>
              <a:rPr lang="en-US" sz="3600" b="1" i="1" cap="small" dirty="0">
                <a:solidFill>
                  <a:schemeClr val="bg1"/>
                </a:solidFill>
                <a:latin typeface="Times New Roman"/>
                <a:cs typeface="Times New Roman"/>
              </a:rPr>
              <a:t>if</a:t>
            </a:r>
            <a:r>
              <a:rPr lang="en-US" sz="3600" b="1" i="1" u="sng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indeed you have heard Him and have been taught by Him, as the truth is in Jesus: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22 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that you put off, concerning your former conduct, the old man which grows corrupt according to the deceitful lusts,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23 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be renewed in the spirit of your mind, </a:t>
            </a:r>
            <a:r>
              <a:rPr lang="en-US" sz="3600" b="1" baseline="30000" dirty="0">
                <a:solidFill>
                  <a:schemeClr val="bg1"/>
                </a:solidFill>
                <a:latin typeface="Times New Roman"/>
                <a:cs typeface="Times New Roman"/>
              </a:rPr>
              <a:t>24 </a:t>
            </a:r>
            <a:r>
              <a:rPr lang="en-US" sz="3600" dirty="0">
                <a:solidFill>
                  <a:schemeClr val="bg1"/>
                </a:solidFill>
                <a:latin typeface="Times New Roman"/>
                <a:cs typeface="Times New Roman"/>
              </a:rPr>
              <a:t>and that you put on the new man which was created according to God, in true righteousness and holiness. 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153400" y="1752600"/>
            <a:ext cx="381000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33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Christ Addresses…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172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Information: Hearing &amp; Learning Truth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21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6:44-45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Drawn to God by teaching &amp; learning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14:6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:14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Word” was manifestation of truth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18:37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Will: Being Renewed in Spirit of Mind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23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</a:t>
            </a:r>
            <a:r>
              <a:rPr lang="en-US" sz="2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12:1-2</a:t>
            </a:r>
            <a:r>
              <a:rPr lang="en-US" sz="2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 depends on renewed mind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</a:t>
            </a:r>
            <a:r>
              <a:rPr lang="en-US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:3-5 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enewing of H.S.” (cf.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5:26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51:10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Actions: Putting Off &amp; Putting On</a:t>
            </a:r>
            <a:endParaRPr lang="en-US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off the old man which grows </a:t>
            </a:r>
            <a:r>
              <a:rPr lang="en-US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corrupt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22</a:t>
            </a:r>
            <a:r>
              <a:rPr lang="en-US" dirty="0" smtClean="0">
                <a:solidFill>
                  <a:srgbClr val="F796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3: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-9  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off old man = Putting to death actions of sin </a:t>
            </a:r>
            <a:endParaRPr lang="en-US" sz="260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13:12-14</a:t>
            </a:r>
            <a:r>
              <a:rPr lang="en-US" sz="22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off old man requires total change of life</a:t>
            </a:r>
            <a:endParaRPr lang="en-US" sz="2600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Putting on the new man created in righteousness…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24</a:t>
            </a:r>
            <a:r>
              <a:rPr lang="en-US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Ezek. 11:16-21  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Prophecy of redeemed (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36:26-27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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 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37:1-10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)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6:1-4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Baptized into Christ’s death &amp; raised to new life</a:t>
            </a:r>
          </a:p>
          <a:p>
            <a:pPr lvl="2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charset="2"/>
              <a:buChar char="Ø"/>
            </a:pP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:17  </a:t>
            </a:r>
            <a:r>
              <a:rPr lang="en-US" sz="2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“…Behold, all things have become new”</a:t>
            </a:r>
            <a:endParaRPr lang="en-US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5052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3697</TotalTime>
  <Words>317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It Means to Learn Christ</vt:lpstr>
      <vt:lpstr>Ephesians 4:17-19</vt:lpstr>
      <vt:lpstr>Alienation from Christ in Darkness</vt:lpstr>
      <vt:lpstr>Alienation from Christ in Darkness Was Due to…</vt:lpstr>
      <vt:lpstr>Ephesians 4:20-24</vt:lpstr>
      <vt:lpstr>Ephesians 4:20-24</vt:lpstr>
      <vt:lpstr>Ephesians 4:20-24</vt:lpstr>
      <vt:lpstr>Learning Christ Addresses…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with Priorities</dc:title>
  <dc:creator>Harry</dc:creator>
  <cp:lastModifiedBy>Harry</cp:lastModifiedBy>
  <cp:revision>34</cp:revision>
  <dcterms:created xsi:type="dcterms:W3CDTF">2012-06-16T22:17:58Z</dcterms:created>
  <dcterms:modified xsi:type="dcterms:W3CDTF">2017-08-27T12:01:21Z</dcterms:modified>
</cp:coreProperties>
</file>