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FFFF66"/>
    <a:srgbClr val="002600"/>
    <a:srgbClr val="003300"/>
    <a:srgbClr val="381850"/>
    <a:srgbClr val="091625"/>
    <a:srgbClr val="1626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0" autoAdjust="0"/>
    <p:restoredTop sz="94746" autoAdjust="0"/>
  </p:normalViewPr>
  <p:slideViewPr>
    <p:cSldViewPr>
      <p:cViewPr varScale="1">
        <p:scale>
          <a:sx n="91" d="100"/>
          <a:sy n="91" d="100"/>
        </p:scale>
        <p:origin x="-88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9/16/17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89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9/16/17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442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9/16/17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55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9/16/17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09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9/16/17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86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9/16/17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28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9/16/17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62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9/16/17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5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9/16/17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402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9/16/17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92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9/16/17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05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3300"/>
            </a:gs>
            <a:gs pos="50000">
              <a:srgbClr val="002600"/>
            </a:gs>
            <a:gs pos="100000">
              <a:schemeClr val="tx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98DA55B8-B31E-4464-931A-579783C51DA1}" type="datetimeFigureOut">
              <a:rPr lang="en-US" smtClean="0"/>
              <a:pPr/>
              <a:t>9/16/17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E6368E46-7F4B-4EF9-BBB3-76DBA9C23C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604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343149"/>
            <a:ext cx="9144000" cy="2762251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Be Content With What You Have</a:t>
            </a:r>
            <a:endParaRPr lang="en-US" sz="8800" b="1" dirty="0">
              <a:solidFill>
                <a:srgbClr val="FFFF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257800"/>
            <a:ext cx="6400800" cy="160020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Hebr</a:t>
            </a:r>
            <a:r>
              <a:rPr lang="en-US" sz="5400" b="1" i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ews 13:1-6</a:t>
            </a:r>
            <a:endParaRPr lang="en-US" sz="5400" b="1" i="1" dirty="0">
              <a:solidFill>
                <a:schemeClr val="bg1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4" name="Picture 3" descr="Contentment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31673"/>
            <a:ext cx="5943600" cy="1925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293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Hebrews 13:1-6</a:t>
            </a:r>
            <a:endParaRPr lang="en-US" b="1" dirty="0">
              <a:solidFill>
                <a:srgbClr val="FFFF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1416307"/>
            <a:ext cx="8991600" cy="4832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1 </a:t>
            </a:r>
            <a:r>
              <a:rPr lang="en-US" sz="2800" dirty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Let brotherly love continue. </a:t>
            </a:r>
            <a:r>
              <a:rPr lang="en-US" sz="28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2 </a:t>
            </a:r>
            <a:r>
              <a:rPr lang="en-US" sz="2800" dirty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Do not forget to entertain strangers, for by so doing some have unwittingly entertained angels. </a:t>
            </a:r>
            <a:r>
              <a:rPr lang="en-US" sz="28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3 </a:t>
            </a:r>
            <a:r>
              <a:rPr lang="en-US" sz="2800" dirty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Remember the prisoners as if chained with 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them — those </a:t>
            </a:r>
            <a:r>
              <a:rPr lang="en-US" sz="2800" dirty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who are 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mistreated — since </a:t>
            </a:r>
            <a:r>
              <a:rPr lang="en-US" sz="2800" dirty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you yourselves are in the body 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also. </a:t>
            </a:r>
            <a:r>
              <a:rPr lang="en-US" sz="2800" b="1" baseline="30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4 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Marriage is honorable </a:t>
            </a:r>
            <a:r>
              <a:rPr lang="en-US" sz="2800" dirty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among all, and the bed undefiled; but fornicators and adulterers God will judge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.  </a:t>
            </a:r>
            <a:r>
              <a:rPr lang="en-US" sz="2800" b="1" baseline="30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5</a:t>
            </a:r>
            <a:r>
              <a:rPr lang="en-US" sz="28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Let your conduct be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without covetousness; be content with 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such things as you have. For He Himself has said, “I will never leave you nor forsake you.” </a:t>
            </a:r>
            <a:r>
              <a:rPr lang="en-US" sz="28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6 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So we may boldly say: “The Lord is my helper; I will not fear. What can man do to me?”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57796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9882"/>
            <a:ext cx="9144000" cy="762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Principle &amp; Application of Contentment</a:t>
            </a:r>
            <a:endParaRPr lang="en-US" b="1" dirty="0">
              <a:solidFill>
                <a:srgbClr val="FFFF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spcAft>
                <a:spcPts val="200"/>
              </a:spcAft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Contentment in Material Things</a:t>
            </a:r>
          </a:p>
          <a:p>
            <a:pPr marL="927100" lvl="1" indent="-457200">
              <a:spcBef>
                <a:spcPts val="0"/>
              </a:spcBef>
              <a:spcAft>
                <a:spcPts val="200"/>
              </a:spcAft>
              <a:buClr>
                <a:schemeClr val="bg1"/>
              </a:buClr>
              <a:buSzPct val="70000"/>
              <a:buFont typeface="Wingdings" charset="2"/>
              <a:buChar char="§"/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Proverbs </a:t>
            </a: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15: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16</a:t>
            </a:r>
            <a:r>
              <a:rPr lang="en-US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 </a:t>
            </a:r>
            <a:r>
              <a:rPr lang="en-US" dirty="0" smtClean="0">
                <a:solidFill>
                  <a:srgbClr val="CCFFCC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Spiritual take precedence over physical</a:t>
            </a:r>
            <a:endParaRPr lang="en-US" b="1" i="1" dirty="0">
              <a:solidFill>
                <a:srgbClr val="CCFFCC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L="927100" lvl="1" indent="-457200">
              <a:spcBef>
                <a:spcPts val="0"/>
              </a:spcBef>
              <a:spcAft>
                <a:spcPts val="200"/>
              </a:spcAft>
              <a:buClr>
                <a:schemeClr val="bg1"/>
              </a:buClr>
              <a:buSzPct val="70000"/>
              <a:buFont typeface="Wingdings" charset="2"/>
              <a:buChar char="§"/>
            </a:pP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Luke 3: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14</a:t>
            </a:r>
            <a:r>
              <a:rPr lang="en-US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rgbClr val="CCFFCC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“Be content with your wages”</a:t>
            </a:r>
            <a:endParaRPr lang="en-US" b="1" i="1" dirty="0">
              <a:solidFill>
                <a:srgbClr val="FFFF66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L="927100" lvl="1" indent="-457200">
              <a:spcBef>
                <a:spcPts val="0"/>
              </a:spcBef>
              <a:spcAft>
                <a:spcPts val="200"/>
              </a:spcAft>
              <a:buClr>
                <a:schemeClr val="bg1"/>
              </a:buClr>
              <a:buSzPct val="70000"/>
              <a:buFont typeface="Wingdings" charset="2"/>
              <a:buChar char="§"/>
            </a:pP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1 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Timothy </a:t>
            </a: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6:6-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10</a:t>
            </a:r>
            <a:r>
              <a:rPr lang="en-US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 </a:t>
            </a:r>
            <a:r>
              <a:rPr lang="en-US" dirty="0" smtClean="0">
                <a:solidFill>
                  <a:srgbClr val="CCFFCC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Godliness with contentment is great gain</a:t>
            </a:r>
            <a:endParaRPr lang="en-US" b="1" i="1" dirty="0">
              <a:solidFill>
                <a:srgbClr val="FFFF66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L="927100" lvl="1" indent="-457200">
              <a:spcBef>
                <a:spcPts val="0"/>
              </a:spcBef>
              <a:spcAft>
                <a:spcPts val="200"/>
              </a:spcAft>
              <a:buClr>
                <a:schemeClr val="bg1"/>
              </a:buClr>
              <a:buSzPct val="70000"/>
              <a:buFont typeface="Wingdings" charset="2"/>
              <a:buChar char="§"/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Philippians </a:t>
            </a: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4: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11</a:t>
            </a:r>
            <a:r>
              <a:rPr lang="en-US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 </a:t>
            </a:r>
            <a:r>
              <a:rPr lang="en-US" dirty="0" smtClean="0">
                <a:solidFill>
                  <a:srgbClr val="CCFFCC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Must learn contentment despite events</a:t>
            </a:r>
            <a:endParaRPr lang="en-US" dirty="0" smtClean="0">
              <a:solidFill>
                <a:srgbClr val="FFFF66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spcAft>
                <a:spcPts val="200"/>
              </a:spcAft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Contentment in Spiritual Relationships</a:t>
            </a:r>
          </a:p>
          <a:p>
            <a:pPr marL="927100" lvl="1" indent="-457200">
              <a:spcBef>
                <a:spcPts val="0"/>
              </a:spcBef>
              <a:spcAft>
                <a:spcPts val="200"/>
              </a:spcAft>
              <a:buClr>
                <a:schemeClr val="bg1"/>
              </a:buClr>
              <a:buSzPct val="70000"/>
              <a:buFont typeface="Wingdings" charset="2"/>
              <a:buChar char="§"/>
            </a:pPr>
            <a:r>
              <a:rPr lang="en-US" dirty="0" smtClean="0">
                <a:solidFill>
                  <a:srgbClr val="66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Text </a:t>
            </a:r>
            <a:r>
              <a:rPr lang="en-US" dirty="0">
                <a:solidFill>
                  <a:srgbClr val="66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applies </a:t>
            </a:r>
            <a:r>
              <a:rPr lang="en-US" dirty="0" smtClean="0">
                <a:solidFill>
                  <a:srgbClr val="66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principle to </a:t>
            </a:r>
            <a:r>
              <a:rPr lang="en-US" dirty="0">
                <a:solidFill>
                  <a:srgbClr val="66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relations with our </a:t>
            </a:r>
            <a:r>
              <a:rPr lang="en-US" dirty="0" smtClean="0">
                <a:solidFill>
                  <a:srgbClr val="66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brethren</a:t>
            </a:r>
          </a:p>
          <a:p>
            <a:pPr marL="927100" lvl="1" indent="-457200">
              <a:spcBef>
                <a:spcPts val="0"/>
              </a:spcBef>
              <a:spcAft>
                <a:spcPts val="200"/>
              </a:spcAft>
              <a:buClr>
                <a:schemeClr val="bg1"/>
              </a:buClr>
              <a:buSzPct val="70000"/>
              <a:buFont typeface="Wingdings" charset="2"/>
              <a:buChar char="§"/>
            </a:pPr>
            <a:r>
              <a:rPr lang="en-US" dirty="0" smtClean="0">
                <a:solidFill>
                  <a:srgbClr val="66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Must focus on the Lord’s cause, not </a:t>
            </a:r>
            <a:r>
              <a:rPr lang="en-US" dirty="0">
                <a:solidFill>
                  <a:srgbClr val="66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getting our </a:t>
            </a:r>
            <a:r>
              <a:rPr lang="en-US" dirty="0" smtClean="0">
                <a:solidFill>
                  <a:srgbClr val="66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own way</a:t>
            </a:r>
            <a:endParaRPr lang="en-US" dirty="0">
              <a:solidFill>
                <a:srgbClr val="66FFFF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L="927100" lvl="1" indent="-457200">
              <a:spcBef>
                <a:spcPts val="0"/>
              </a:spcBef>
              <a:spcAft>
                <a:spcPts val="200"/>
              </a:spcAft>
              <a:buClr>
                <a:schemeClr val="bg1"/>
              </a:buClr>
              <a:buSzPct val="70000"/>
              <a:buFont typeface="Wingdings" charset="2"/>
              <a:buChar char="§"/>
            </a:pPr>
            <a:r>
              <a:rPr lang="en-US" sz="30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Romans </a:t>
            </a:r>
            <a:r>
              <a:rPr lang="en-US" sz="30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12:10-</a:t>
            </a:r>
            <a:r>
              <a:rPr lang="en-US" sz="30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13</a:t>
            </a:r>
            <a:r>
              <a:rPr lang="en-US" sz="3000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 </a:t>
            </a:r>
            <a:r>
              <a:rPr lang="en-US" sz="3000" dirty="0" smtClean="0">
                <a:solidFill>
                  <a:srgbClr val="CCFFCC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Brotherly love seeks others best</a:t>
            </a:r>
            <a:endParaRPr lang="en-US" sz="3000" b="1" i="1" dirty="0">
              <a:solidFill>
                <a:srgbClr val="FFFF66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L="927100" lvl="1" indent="-457200">
              <a:spcBef>
                <a:spcPts val="0"/>
              </a:spcBef>
              <a:spcAft>
                <a:spcPts val="200"/>
              </a:spcAft>
              <a:buClr>
                <a:schemeClr val="bg1"/>
              </a:buClr>
              <a:buSzPct val="70000"/>
              <a:buFont typeface="Wingdings" charset="2"/>
              <a:buChar char="§"/>
            </a:pPr>
            <a:r>
              <a:rPr lang="en-US" sz="30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Philippians </a:t>
            </a:r>
            <a:r>
              <a:rPr lang="en-US" sz="30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2:1-</a:t>
            </a:r>
            <a:r>
              <a:rPr lang="en-US" sz="30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4  </a:t>
            </a:r>
            <a:r>
              <a:rPr lang="en-US" sz="3000" dirty="0" smtClean="0">
                <a:solidFill>
                  <a:srgbClr val="CCFFCC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Act from lowliness, not selfishness</a:t>
            </a:r>
            <a:endParaRPr lang="en-US" dirty="0" smtClean="0">
              <a:solidFill>
                <a:srgbClr val="FFFF66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spcAft>
                <a:spcPts val="200"/>
              </a:spcAft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Contentment in Marriage Relationship</a:t>
            </a:r>
          </a:p>
          <a:p>
            <a:pPr lvl="1">
              <a:spcBef>
                <a:spcPts val="0"/>
              </a:spcBef>
              <a:spcAft>
                <a:spcPts val="200"/>
              </a:spcAft>
              <a:buClr>
                <a:schemeClr val="bg1"/>
              </a:buClr>
              <a:buSzPct val="70000"/>
              <a:buFont typeface="Wingdings" charset="2"/>
              <a:buChar char="§"/>
            </a:pPr>
            <a:r>
              <a:rPr lang="en-US" dirty="0" smtClean="0">
                <a:solidFill>
                  <a:srgbClr val="66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Text applies same principle to commitment in marriage</a:t>
            </a:r>
          </a:p>
          <a:p>
            <a:pPr lvl="1">
              <a:spcBef>
                <a:spcPts val="0"/>
              </a:spcBef>
              <a:spcAft>
                <a:spcPts val="200"/>
              </a:spcAft>
              <a:buClr>
                <a:schemeClr val="bg1"/>
              </a:buClr>
              <a:buSzPct val="70000"/>
              <a:buFont typeface="Wingdings" charset="2"/>
              <a:buChar char="§"/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Exodus 20:17  </a:t>
            </a:r>
            <a:r>
              <a:rPr lang="en-US" dirty="0" smtClean="0">
                <a:solidFill>
                  <a:srgbClr val="CCFFCC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Do not covet things or wife of neighbor</a:t>
            </a:r>
            <a:endParaRPr lang="en-US" b="1" i="1" dirty="0" smtClean="0">
              <a:solidFill>
                <a:srgbClr val="FFFF66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lvl="1">
              <a:spcBef>
                <a:spcPts val="0"/>
              </a:spcBef>
              <a:spcAft>
                <a:spcPts val="200"/>
              </a:spcAft>
              <a:buClr>
                <a:schemeClr val="bg1"/>
              </a:buClr>
              <a:buSzPct val="70000"/>
              <a:buFont typeface="Wingdings" charset="2"/>
              <a:buChar char="§"/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Matthew 5:27-32  </a:t>
            </a:r>
            <a:r>
              <a:rPr lang="en-US" dirty="0" smtClean="0">
                <a:solidFill>
                  <a:srgbClr val="CCFFCC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Avoid adultery &amp; divorce by avoiding lust</a:t>
            </a:r>
            <a:endParaRPr lang="en-US" b="1" i="1" dirty="0" smtClean="0">
              <a:solidFill>
                <a:srgbClr val="FFFF66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lvl="1">
              <a:spcBef>
                <a:spcPts val="0"/>
              </a:spcBef>
              <a:spcAft>
                <a:spcPts val="200"/>
              </a:spcAft>
              <a:buClr>
                <a:schemeClr val="bg1"/>
              </a:buClr>
              <a:buSzPct val="70000"/>
              <a:buFont typeface="Wingdings" charset="2"/>
              <a:buChar char="§"/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1 Corinthians 7:10-11</a:t>
            </a:r>
            <a:r>
              <a:rPr lang="en-US" dirty="0" smtClean="0">
                <a:solidFill>
                  <a:srgbClr val="CCFFCC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 </a:t>
            </a:r>
            <a:r>
              <a:rPr lang="en-US" u="sng" dirty="0" smtClean="0">
                <a:solidFill>
                  <a:srgbClr val="CCFFCC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Rule</a:t>
            </a:r>
            <a:r>
              <a:rPr lang="en-US" dirty="0" smtClean="0">
                <a:solidFill>
                  <a:srgbClr val="CCFFCC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: If you get married, stay married</a:t>
            </a:r>
            <a:endParaRPr lang="en-US" dirty="0">
              <a:solidFill>
                <a:srgbClr val="CCFFCC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75464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1023</TotalTime>
  <Words>175</Words>
  <Application>Microsoft Macintosh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Be Content With What You Have</vt:lpstr>
      <vt:lpstr>Hebrews 13:1-6</vt:lpstr>
      <vt:lpstr>Principle &amp; Application of Contentment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Harry</dc:creator>
  <cp:lastModifiedBy>Harry Osborne</cp:lastModifiedBy>
  <cp:revision>15</cp:revision>
  <dcterms:created xsi:type="dcterms:W3CDTF">2017-02-11T14:18:26Z</dcterms:created>
  <dcterms:modified xsi:type="dcterms:W3CDTF">2017-09-17T12:04:48Z</dcterms:modified>
</cp:coreProperties>
</file>