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0000"/>
    <a:srgbClr val="800000"/>
    <a:srgbClr val="66FFFF"/>
    <a:srgbClr val="FFFF66"/>
    <a:srgbClr val="740000"/>
    <a:srgbClr val="1F3E00"/>
    <a:srgbClr val="336600"/>
    <a:srgbClr val="002600"/>
    <a:srgbClr val="003300"/>
    <a:srgbClr val="381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590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4600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1"/>
            <a:ext cx="9144000" cy="3067050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Nature of Self-Righteousness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Isaiah 65:1-7</a:t>
            </a: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Isaiah 65:1-7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85800"/>
            <a:ext cx="8991600" cy="624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6000"/>
              </a:lnSpc>
            </a:pPr>
            <a:r>
              <a:rPr lang="en-US" sz="26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“I was sought by those who did not ask for Me; I was found by those who did not seek Me. I said, ‘Here I am, here I am,’ to a nation that was not called by My name. 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 have stretched out My hands all day long to a rebellious people, who walk in a way that is not good, according to their own thoughts; 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 people who provoke Me to anger continually to My face; who sacrifice in gardens, and burn incense on altars of brick; 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who sit among the graves, and spend the night in the tombs; who eat swine’s flesh, and the broth of abominable things is in their vessels; 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who say, ‘Keep to yourself, do not come near me, for I am holier than you!’ These are smoke in My nostrils, a fire that burns all the day. 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“Behold, it is written before Me: I will not keep silence, but will repay — even repay into their bosom — 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your iniquities and the iniquities of your fathers together,” says the Lord, “who have burned incense on the mountains and blasphemed Me on the hills; therefore I will measure their former work into their bosom.”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Nature of Self-Righteousness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248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Its Absurdity to Objective Observation (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vs. 2-3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Israel’s history was one of claimed superiority despite…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7:3-5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Absurdity illustrated by Jesus</a:t>
            </a:r>
            <a:endParaRPr lang="en-US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Titus 1:16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Profess to know God, but works show opposite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Gal. 3:1-3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Thought they were superior to Paul, but foolish</a:t>
            </a:r>
            <a:endParaRPr lang="en-US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Its Disgusting Character to God (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vs. 4-5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Jer. 2:32-35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Israel like bride given to repulsive wickedness</a:t>
            </a:r>
            <a:endParaRPr lang="en-US" sz="2400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23:27-31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Jesus showed His contempt for such</a:t>
            </a:r>
            <a:endParaRPr lang="en-US" sz="2400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Luke 16:14-15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“…an abomination in the sight of God”</a:t>
            </a:r>
            <a:endParaRPr lang="en-US" sz="2400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Luke 18:9-14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Parable to those trusting in own righteousness</a:t>
            </a:r>
            <a:endParaRPr lang="en-US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Its Destructive End (</a:t>
            </a: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vs. 6-7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Rom. 2:1-9</a:t>
            </a:r>
            <a:r>
              <a:rPr lang="en-US" sz="2200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Israel condemned judging Gentiles &amp; doing same</a:t>
            </a:r>
            <a:endParaRPr lang="en-US" sz="2400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Rev. 3:15-17  </a:t>
            </a: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Laodiceans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to be vomited out of God’s mouth</a:t>
            </a:r>
            <a:endParaRPr lang="en-US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Its Application to Us (</a:t>
            </a: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23:12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154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Office Theme</vt:lpstr>
      <vt:lpstr>The Nature of Self-Righteousness</vt:lpstr>
      <vt:lpstr>Isaiah 65:1-7</vt:lpstr>
      <vt:lpstr>The Nature of Self-Righteousness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15</cp:revision>
  <dcterms:created xsi:type="dcterms:W3CDTF">2017-02-11T14:18:26Z</dcterms:created>
  <dcterms:modified xsi:type="dcterms:W3CDTF">2017-09-03T13:16:01Z</dcterms:modified>
</cp:coreProperties>
</file>