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AF42-E622-40FF-85CD-4CCFB5309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21D2EB-13B7-46D1-8F0D-9921DD7002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630EF-C996-4214-8311-CF870AD4B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8566F-43DA-47AF-AD1F-C721BC14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4B29A3-8B69-4568-A889-2C046920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7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58232-B3DA-40A0-A569-0E106AF7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A6DD1-83E6-425D-87CE-3E8CD39B5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CACD7-F04B-4150-907D-2A47D8B7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179D5-FD97-46A6-801E-F6A158DFD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76E3F-D18F-47DE-B651-DCABE8E7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1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13AD57-BE21-4309-BDEF-5D2E9CC83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ACD306-9F76-485A-8A8C-68ECFE694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15BE2-9272-4B14-A5F4-60BDFAD9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0EB9C-54BD-47F8-8E27-C7E5B6D3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74134-D384-4036-A142-D13961BB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0B55-8C98-4249-8F6C-8F50DCC73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03D63-CA59-4CD0-B594-E3E3690C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F9ABB-C11B-4710-A4B7-D00A9EB22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00072-EEE4-46DC-BFC1-474472D8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8A9BB-8AFE-4831-B516-C639C55F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4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CAE4-8FBE-41F9-98E1-6C4E86724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416B6B-3EC7-4156-B2B9-70D6FFE83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015EB-3BC9-4188-B3EB-71D82C0A2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12432-2F74-4AA0-9263-D30D2D4BB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6CF6-387D-4533-A69C-BB7E794F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7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24D2A-EA7E-4AFD-A3ED-668FE54B3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0DE99-327F-4F74-8C62-CA50E79F5D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B9CAE-24A4-408D-A0C6-AF5254465C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42426-F1BF-42C7-BFE5-862A7B93F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7B36A-5E61-40B2-BBE6-46DCF2328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53F755-5BA5-4B47-8E35-655668B0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5580-067B-4321-8816-14C7A2249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ED743-30FA-4884-AD4D-37BF67279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4E66A3-0893-4A02-AF92-5F1632E78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EE5406-70DE-44C1-8979-4C0F413DD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7D34CE-9936-4DA3-93E3-D784DA332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F931C1-F260-4B6A-8533-2BE6F3E53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0A928C-D302-45C1-BC18-CAB87CFB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C4DB8-A98A-4772-8EAB-9E36A9D0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7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DD3BF-32F7-44ED-97BD-C186433A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A5362F-D00A-4BFE-BB4B-9628101CE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E622C-D2A4-481B-BBEC-03C040045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946806-C1CD-44E3-A9D8-0CE4ABF7F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0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0DC690-238A-436C-98F6-A1BB1F36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FE91D-83D0-401B-BCE9-90FFD74D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8CA3E-FDB0-444C-8DBE-89F1BCB1C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6B6C4-0005-4A9D-8CD9-331FEEC79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E2EEE-26C2-4697-825B-531539616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0872E-6C5A-4A4B-9CD3-707A8294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6F8C0-857D-4607-B08D-2C00CE6C3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217E2-CDD5-4D11-95FC-31F2F968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3CDC9-BBA7-4D88-BE01-97FCBC0D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7219E-A2BA-49A9-910E-EDA11EE9F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DB4122-4AA9-457F-845C-0D770C8E87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B404C-50AE-4098-AFCA-7D218D9DC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B0581-C693-44D5-B49C-72D3DCDE5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35FA7-CC42-458F-94C2-22269F36F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3AD25-5993-46B7-BDA1-5C10AE965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1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B4F00-A156-4B04-8E27-044D6E1E5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C8F86-E80F-4A0B-9D44-EB876725B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55876-F20D-406F-8A05-048B3227C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8829D-AB82-4623-89A2-C2A79882F8D6}" type="datetimeFigureOut">
              <a:rPr lang="en-US" smtClean="0"/>
              <a:t>11/11/2017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D85B4-2633-421A-B176-4391C71BC5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97D5A-B114-4A9B-94B7-952F8845F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0361-FFDC-413E-9251-CDFE311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00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D613-0B69-4BBF-B9B9-4FAFEA6C1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/>
              <a:t>What of the Apostasy of Our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F05FC-D9E7-4C93-B6ED-269289AA8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/>
              <a:t>Absolutely no different</a:t>
            </a:r>
          </a:p>
          <a:p>
            <a:pPr marL="0" indent="0" algn="ctr">
              <a:buNone/>
            </a:pPr>
            <a:r>
              <a:rPr lang="en-US" i="1" dirty="0"/>
              <a:t>It comes from the devil</a:t>
            </a:r>
          </a:p>
          <a:p>
            <a:pPr marL="0" indent="0" algn="ctr">
              <a:buNone/>
            </a:pPr>
            <a:r>
              <a:rPr lang="en-US" i="1" dirty="0"/>
              <a:t>Works through our selfish desires</a:t>
            </a:r>
          </a:p>
          <a:p>
            <a:pPr marL="0" indent="0" algn="ctr">
              <a:buNone/>
            </a:pPr>
            <a:r>
              <a:rPr lang="en-US" i="1" dirty="0"/>
              <a:t>Works through pride and envy</a:t>
            </a:r>
          </a:p>
          <a:p>
            <a:pPr marL="0" indent="0" algn="ctr">
              <a:buNone/>
            </a:pPr>
            <a:r>
              <a:rPr lang="en-US" i="1" dirty="0"/>
              <a:t>By a complete and/or partial rejection of God’s word</a:t>
            </a:r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And God will have the final word in the last day</a:t>
            </a:r>
          </a:p>
        </p:txBody>
      </p:sp>
    </p:spTree>
    <p:extLst>
      <p:ext uri="{BB962C8B-B14F-4D97-AF65-F5344CB8AC3E}">
        <p14:creationId xmlns:p14="http://schemas.microsoft.com/office/powerpoint/2010/main" val="272679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CC10-A093-4C5B-AC6F-1D9ACB76D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i="1" dirty="0"/>
              <a:t>DO NOT FORGET THE ORIGINAL GOOD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CC789-3D2F-42F5-9B2E-ACDBCE9E6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​Ps 62:1-2 Truly my soul silently waits for God;</a:t>
            </a:r>
            <a:br>
              <a:rPr lang="en-US" i="1" dirty="0"/>
            </a:br>
            <a:r>
              <a:rPr lang="en-US" i="1" dirty="0"/>
              <a:t>From Him comes my salvation. </a:t>
            </a:r>
            <a:br>
              <a:rPr lang="en-US" i="1" dirty="0"/>
            </a:br>
            <a:r>
              <a:rPr lang="en-US" i="1" dirty="0"/>
              <a:t>He only is my rock and my salvation;</a:t>
            </a:r>
            <a:br>
              <a:rPr lang="en-US" i="1" dirty="0"/>
            </a:br>
            <a:r>
              <a:rPr lang="en-US" i="1" dirty="0"/>
              <a:t>He is my defense;</a:t>
            </a:r>
            <a:br>
              <a:rPr lang="en-US" i="1" dirty="0"/>
            </a:br>
            <a:r>
              <a:rPr lang="en-US" i="1" dirty="0"/>
              <a:t>I shall not be greatly moved.</a:t>
            </a:r>
          </a:p>
          <a:p>
            <a:pPr marL="0" indent="0">
              <a:buNone/>
            </a:pPr>
            <a:r>
              <a:rPr lang="en-US" i="1" dirty="0"/>
              <a:t>Again in vs 5-8 My soul, wait silently for God alone,</a:t>
            </a:r>
            <a:br>
              <a:rPr lang="en-US" i="1" dirty="0"/>
            </a:br>
            <a:r>
              <a:rPr lang="en-US" i="1" dirty="0"/>
              <a:t>For my expectation is from Him. </a:t>
            </a:r>
            <a:br>
              <a:rPr lang="en-US" i="1" dirty="0"/>
            </a:br>
            <a:r>
              <a:rPr lang="en-US" i="1" dirty="0"/>
              <a:t>He only is my rock and my salvation;</a:t>
            </a:r>
            <a:br>
              <a:rPr lang="en-US" i="1" dirty="0"/>
            </a:br>
            <a:r>
              <a:rPr lang="en-US" i="1" dirty="0"/>
              <a:t>He is my defense;</a:t>
            </a:r>
            <a:br>
              <a:rPr lang="en-US" i="1" dirty="0"/>
            </a:br>
            <a:r>
              <a:rPr lang="en-US" i="1" dirty="0"/>
              <a:t>I shall not be moved. </a:t>
            </a:r>
            <a:br>
              <a:rPr lang="en-US" i="1" dirty="0"/>
            </a:br>
            <a:r>
              <a:rPr lang="en-US" i="1" dirty="0"/>
              <a:t>In God is my salvation and my glory;</a:t>
            </a:r>
            <a:br>
              <a:rPr lang="en-US" i="1" dirty="0"/>
            </a:br>
            <a:r>
              <a:rPr lang="en-US" i="1" dirty="0"/>
              <a:t>The rock of my strength,</a:t>
            </a:r>
            <a:br>
              <a:rPr lang="en-US" i="1" dirty="0"/>
            </a:br>
            <a:r>
              <a:rPr lang="en-US" i="1" dirty="0"/>
              <a:t>And my refuge, is in God. </a:t>
            </a:r>
            <a:br>
              <a:rPr lang="en-US" i="1" dirty="0"/>
            </a:br>
            <a:r>
              <a:rPr lang="en-US" i="1" dirty="0"/>
              <a:t>Trust in Him at all times, you people;</a:t>
            </a:r>
            <a:br>
              <a:rPr lang="en-US" i="1" dirty="0"/>
            </a:br>
            <a:r>
              <a:rPr lang="en-US" i="1" dirty="0"/>
              <a:t>Pour out your heart before Him;</a:t>
            </a:r>
            <a:br>
              <a:rPr lang="en-US" i="1" dirty="0"/>
            </a:br>
            <a:r>
              <a:rPr lang="en-US" i="1" dirty="0"/>
              <a:t>God is a refuge for us.</a:t>
            </a:r>
          </a:p>
        </p:txBody>
      </p:sp>
    </p:spTree>
    <p:extLst>
      <p:ext uri="{BB962C8B-B14F-4D97-AF65-F5344CB8AC3E}">
        <p14:creationId xmlns:p14="http://schemas.microsoft.com/office/powerpoint/2010/main" val="26067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EA1CE-7F29-4327-A4EE-8FEAF1F93C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7556" y="1701203"/>
            <a:ext cx="9144000" cy="2387600"/>
          </a:xfrm>
        </p:spPr>
        <p:txBody>
          <a:bodyPr/>
          <a:lstStyle/>
          <a:p>
            <a:r>
              <a:rPr lang="en-US" dirty="0">
                <a:latin typeface="Century" panose="02040604050505020304" pitchFamily="18" charset="0"/>
              </a:rPr>
              <a:t>Apostasy of Our Time</a:t>
            </a:r>
          </a:p>
        </p:txBody>
      </p:sp>
    </p:spTree>
    <p:extLst>
      <p:ext uri="{BB962C8B-B14F-4D97-AF65-F5344CB8AC3E}">
        <p14:creationId xmlns:p14="http://schemas.microsoft.com/office/powerpoint/2010/main" val="18334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B8D14-6844-4768-807A-5575A3044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What is Apostasy?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4BD1C-E1D2-4F81-8794-76F4CBC81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Apostasy is a falling away from the true faith and worship of God.</a:t>
            </a:r>
          </a:p>
          <a:p>
            <a:r>
              <a:rPr lang="en-US" i="1" dirty="0"/>
              <a:t>Jeremiah 6:16-19 - Israel had rejected the word of God, and refused to follow the original, good way.</a:t>
            </a:r>
          </a:p>
          <a:p>
            <a:r>
              <a:rPr lang="en-US" i="1" dirty="0"/>
              <a:t>Paul associates the coming apostasy with "the man of lawlessness" 2 Thessalonians 2:3 -8</a:t>
            </a:r>
          </a:p>
        </p:txBody>
      </p:sp>
    </p:spTree>
    <p:extLst>
      <p:ext uri="{BB962C8B-B14F-4D97-AF65-F5344CB8AC3E}">
        <p14:creationId xmlns:p14="http://schemas.microsoft.com/office/powerpoint/2010/main" val="258169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1978B-FA45-4471-BE26-B73F13F6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12446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John speaks of apostasy; as the antichrist in 1 John 2:18,22 – as many deceivers in 2 John 7 – people who go beyond the doctrine of Christ in 2 John 9 – and the spirit of the antichrist in 1 John 4:3</a:t>
            </a:r>
          </a:p>
          <a:p>
            <a:r>
              <a:rPr lang="en-US" i="1" dirty="0"/>
              <a:t>Galatians 1:6-8 - Apostasy is a perversion of the original gospel. </a:t>
            </a:r>
          </a:p>
          <a:p>
            <a:r>
              <a:rPr lang="en-US" i="1" dirty="0"/>
              <a:t>Jude 3 – There is only one faith “contend earnestly”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23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CA856-9D8E-4115-B9D7-34EB25D55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98248"/>
            <a:ext cx="10515600" cy="3392890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APOSTASY IS:</a:t>
            </a:r>
          </a:p>
          <a:p>
            <a:r>
              <a:rPr lang="en-US" i="1" dirty="0"/>
              <a:t>a departure from the original faith</a:t>
            </a:r>
          </a:p>
          <a:p>
            <a:r>
              <a:rPr lang="en-US" i="1" dirty="0"/>
              <a:t>a perversion of the original gospel </a:t>
            </a:r>
          </a:p>
          <a:p>
            <a:r>
              <a:rPr lang="en-US" i="1" dirty="0"/>
              <a:t>leaving the old paths prescribed by God</a:t>
            </a:r>
          </a:p>
          <a:p>
            <a:r>
              <a:rPr lang="en-US" i="1" dirty="0"/>
              <a:t>lawlessness and rejection of the word of God</a:t>
            </a:r>
          </a:p>
          <a:p>
            <a:r>
              <a:rPr lang="en-US" i="1" dirty="0"/>
              <a:t>rebellion against Christ and self-exaltation above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C13BB-4276-4D2B-9F88-9B3D6BC2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Apostasy was Foretold</a:t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D484F-410C-474C-BB19-242F36F8C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Jesus said: Many will say to Me in that day Matt 7:22,23</a:t>
            </a:r>
          </a:p>
          <a:p>
            <a:r>
              <a:rPr lang="en-US" i="1" dirty="0"/>
              <a:t>Jesus also foretold of many false prophets. Matt 24:10-12, 24-25</a:t>
            </a:r>
          </a:p>
          <a:p>
            <a:r>
              <a:rPr lang="en-US" i="1" dirty="0"/>
              <a:t>Paul warned of both as well. Acts 20:29-30</a:t>
            </a:r>
          </a:p>
          <a:p>
            <a:r>
              <a:rPr lang="en-US" i="1" dirty="0"/>
              <a:t>Peter warns of the deception of false teachers within. 2 Pet 2:1-3</a:t>
            </a:r>
          </a:p>
        </p:txBody>
      </p:sp>
    </p:spTree>
    <p:extLst>
      <p:ext uri="{BB962C8B-B14F-4D97-AF65-F5344CB8AC3E}">
        <p14:creationId xmlns:p14="http://schemas.microsoft.com/office/powerpoint/2010/main" val="275631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011C-313C-46FD-AEB7-7F54B2D68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1787"/>
            <a:ext cx="10515600" cy="54051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Early Writings</a:t>
            </a:r>
          </a:p>
          <a:p>
            <a:r>
              <a:rPr lang="en-US" i="1" dirty="0"/>
              <a:t>Falling away is apostasy – 2 </a:t>
            </a:r>
            <a:r>
              <a:rPr lang="en-US" i="1" dirty="0" err="1"/>
              <a:t>Thess</a:t>
            </a:r>
            <a:r>
              <a:rPr lang="en-US" i="1" dirty="0"/>
              <a:t> 2:3-5 (considered one of the early letters)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Later Writings</a:t>
            </a:r>
          </a:p>
          <a:p>
            <a:r>
              <a:rPr lang="en-US" i="1" dirty="0"/>
              <a:t>Many antichrist have come – 1 John 2:17-18</a:t>
            </a:r>
          </a:p>
          <a:p>
            <a:endParaRPr lang="en-US" i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Search out the original Christian Faith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So many differences, but few will find Matt 7:13-14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Give earnest heed – </a:t>
            </a:r>
            <a:r>
              <a:rPr lang="en-US" i="1" dirty="0" err="1"/>
              <a:t>Heb</a:t>
            </a:r>
            <a:r>
              <a:rPr lang="en-US" i="1" dirty="0"/>
              <a:t> 2:1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i="1" dirty="0"/>
              <a:t>You must be able to avoid apostasy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2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1777C-8E7C-46AB-ACFE-B827BCDC3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What Causes Apostasy?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47CE0-56AA-4D4D-802E-99C766372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Apostasy comes from the devil – 1 Cor 14:33; James 1:12-15</a:t>
            </a:r>
          </a:p>
          <a:p>
            <a:r>
              <a:rPr lang="en-US" i="1" dirty="0"/>
              <a:t>Envy self-seeking and egotism – James 3:14-16</a:t>
            </a:r>
          </a:p>
          <a:p>
            <a:r>
              <a:rPr lang="en-US" i="1" dirty="0"/>
              <a:t>Pride and arrogance – </a:t>
            </a:r>
            <a:r>
              <a:rPr lang="en-US" i="1" dirty="0" err="1"/>
              <a:t>Heb</a:t>
            </a:r>
            <a:r>
              <a:rPr lang="en-US" i="1" dirty="0"/>
              <a:t> 3:7-12</a:t>
            </a:r>
          </a:p>
          <a:p>
            <a:r>
              <a:rPr lang="en-US" i="1" dirty="0"/>
              <a:t>Nehemiah said of Israel – </a:t>
            </a:r>
            <a:r>
              <a:rPr lang="en-US" i="1" dirty="0" err="1"/>
              <a:t>Neh</a:t>
            </a:r>
            <a:r>
              <a:rPr lang="en-US" i="1" dirty="0"/>
              <a:t> 9:26</a:t>
            </a:r>
          </a:p>
          <a:p>
            <a:r>
              <a:rPr lang="en-US" i="1" dirty="0"/>
              <a:t>Israel ignored instruction – Ps 78:7-8</a:t>
            </a:r>
          </a:p>
          <a:p>
            <a:r>
              <a:rPr lang="en-US" i="1" dirty="0"/>
              <a:t>Rejection of the commandments – Mark 7:9</a:t>
            </a:r>
          </a:p>
          <a:p>
            <a:pPr marL="0" indent="0">
              <a:buNone/>
            </a:pP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3228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9C4AB-2917-4015-AF53-2AB79AA12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367" y="1887523"/>
            <a:ext cx="10515600" cy="3447875"/>
          </a:xfrm>
        </p:spPr>
        <p:txBody>
          <a:bodyPr/>
          <a:lstStyle/>
          <a:p>
            <a:pPr marL="0" indent="0">
              <a:buNone/>
            </a:pPr>
            <a:r>
              <a:rPr lang="en-US" i="1" dirty="0"/>
              <a:t>Even the rejection of God, and Christ’s messengers</a:t>
            </a:r>
          </a:p>
          <a:p>
            <a:r>
              <a:rPr lang="en-US" i="1" dirty="0"/>
              <a:t>John the Baptist rejected by the Pharisees and lawyers   Luke 7:30</a:t>
            </a:r>
          </a:p>
          <a:p>
            <a:r>
              <a:rPr lang="en-US" i="1" dirty="0"/>
              <a:t>To the apostles, Christ said in Luke 10:16 that they needed to be heard</a:t>
            </a:r>
          </a:p>
          <a:p>
            <a:r>
              <a:rPr lang="en-US" i="1" dirty="0"/>
              <a:t>Jesus warned all men of rejecting His word – John 12:48</a:t>
            </a:r>
          </a:p>
          <a:p>
            <a:pPr marL="0" indent="0"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3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429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Wingdings</vt:lpstr>
      <vt:lpstr>Office Theme</vt:lpstr>
      <vt:lpstr>PowerPoint Presentation</vt:lpstr>
      <vt:lpstr>Apostasy of Our Time</vt:lpstr>
      <vt:lpstr>What is Apostasy?</vt:lpstr>
      <vt:lpstr>PowerPoint Presentation</vt:lpstr>
      <vt:lpstr>PowerPoint Presentation</vt:lpstr>
      <vt:lpstr>Apostasy was Foretold </vt:lpstr>
      <vt:lpstr>PowerPoint Presentation</vt:lpstr>
      <vt:lpstr>What Causes Apostasy?</vt:lpstr>
      <vt:lpstr>PowerPoint Presentation</vt:lpstr>
      <vt:lpstr>What of the Apostasy of Our Time?</vt:lpstr>
      <vt:lpstr>DO NOT FORGET THE ORIGINAL GOOD 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Buckley</dc:creator>
  <cp:lastModifiedBy>James Buckley</cp:lastModifiedBy>
  <cp:revision>14</cp:revision>
  <dcterms:created xsi:type="dcterms:W3CDTF">2017-11-10T00:44:30Z</dcterms:created>
  <dcterms:modified xsi:type="dcterms:W3CDTF">2017-11-12T04:15:10Z</dcterms:modified>
</cp:coreProperties>
</file>