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381850"/>
    <a:srgbClr val="091625"/>
    <a:srgbClr val="162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autoAdjust="0"/>
    <p:restoredTop sz="94599" autoAdjust="0"/>
  </p:normalViewPr>
  <p:slideViewPr>
    <p:cSldViewPr>
      <p:cViewPr varScale="1">
        <p:scale>
          <a:sx n="110" d="100"/>
          <a:sy n="110" d="100"/>
        </p:scale>
        <p:origin x="-352"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9/30/17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9/30/17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9/30/17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9/30/17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9/30/17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9/30/17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0"/>
              </a:schemeClr>
            </a:gs>
            <a:gs pos="50000">
              <a:srgbClr val="381850"/>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9/30/17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73575"/>
            <a:ext cx="9144000" cy="1470025"/>
          </a:xfrm>
        </p:spPr>
        <p:txBody>
          <a:bodyPr>
            <a:noAutofit/>
          </a:bodyPr>
          <a:lstStyle/>
          <a:p>
            <a:r>
              <a:rPr lang="en-US" sz="8200" b="1" dirty="0" smtClean="0">
                <a:solidFill>
                  <a:srgbClr val="FFFF00"/>
                </a:solidFill>
                <a:effectLst>
                  <a:outerShdw blurRad="50800" dist="38100" dir="2700000" algn="tl" rotWithShape="0">
                    <a:srgbClr val="000000">
                      <a:alpha val="43000"/>
                    </a:srgbClr>
                  </a:outerShdw>
                </a:effectLst>
              </a:rPr>
              <a:t>Followers of Jesus</a:t>
            </a:r>
            <a:endParaRPr lang="en-US" sz="8200" b="1" dirty="0">
              <a:solidFill>
                <a:srgbClr val="FFFF00"/>
              </a:solidFill>
              <a:effectLst>
                <a:outerShdw blurRad="50800" dist="38100" dir="2700000" algn="tl" rotWithShape="0">
                  <a:srgbClr val="000000">
                    <a:alpha val="43000"/>
                  </a:srgbClr>
                </a:outerShdw>
              </a:effectLst>
            </a:endParaRPr>
          </a:p>
        </p:txBody>
      </p:sp>
      <p:sp>
        <p:nvSpPr>
          <p:cNvPr id="3" name="Subtitle 2"/>
          <p:cNvSpPr>
            <a:spLocks noGrp="1"/>
          </p:cNvSpPr>
          <p:nvPr>
            <p:ph type="subTitle" idx="1"/>
          </p:nvPr>
        </p:nvSpPr>
        <p:spPr>
          <a:xfrm>
            <a:off x="1371600" y="5867400"/>
            <a:ext cx="6400800" cy="914400"/>
          </a:xfrm>
        </p:spPr>
        <p:txBody>
          <a:bodyPr>
            <a:normAutofit/>
          </a:bodyPr>
          <a:lstStyle/>
          <a:p>
            <a:r>
              <a:rPr lang="en-US" sz="5200" b="1" i="1" dirty="0" smtClean="0">
                <a:solidFill>
                  <a:schemeClr val="bg1"/>
                </a:solidFill>
                <a:effectLst>
                  <a:outerShdw blurRad="50800" dist="38100" dir="2700000" algn="tl" rotWithShape="0">
                    <a:srgbClr val="000000">
                      <a:alpha val="43000"/>
                    </a:srgbClr>
                  </a:outerShdw>
                </a:effectLst>
              </a:rPr>
              <a:t>John 1:29-49</a:t>
            </a:r>
            <a:endParaRPr lang="en-US" sz="5200" b="1" i="1" dirty="0">
              <a:solidFill>
                <a:schemeClr val="bg1"/>
              </a:solidFill>
              <a:effectLst>
                <a:outerShdw blurRad="50800" dist="38100" dir="2700000" algn="tl" rotWithShape="0">
                  <a:srgbClr val="000000">
                    <a:alpha val="43000"/>
                  </a:srgbClr>
                </a:outerShdw>
              </a:effectLst>
            </a:endParaRPr>
          </a:p>
        </p:txBody>
      </p:sp>
      <p:pic>
        <p:nvPicPr>
          <p:cNvPr id="4" name="Picture 3" descr="Followed Jesus 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057" y="-9144"/>
            <a:ext cx="8044543" cy="4504944"/>
          </a:xfrm>
          <a:prstGeom prst="rect">
            <a:avLst/>
          </a:prstGeom>
        </p:spPr>
      </p:pic>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0"/>
            <a:ext cx="9067800" cy="6817253"/>
          </a:xfrm>
          <a:prstGeom prst="rect">
            <a:avLst/>
          </a:prstGeom>
          <a:noFill/>
        </p:spPr>
        <p:txBody>
          <a:bodyPr wrap="square" rtlCol="0">
            <a:spAutoFit/>
          </a:bodyPr>
          <a:lstStyle/>
          <a:p>
            <a:pPr>
              <a:lnSpc>
                <a:spcPct val="88000"/>
              </a:lnSpc>
            </a:pPr>
            <a:r>
              <a:rPr lang="en-US" sz="2600" b="1" baseline="30000" dirty="0" smtClean="0">
                <a:solidFill>
                  <a:schemeClr val="bg1"/>
                </a:solidFill>
                <a:effectLst>
                  <a:outerShdw blurRad="50800" dist="38100" dir="2700000" algn="tl" rotWithShape="0">
                    <a:srgbClr val="000000">
                      <a:alpha val="43000"/>
                    </a:srgbClr>
                  </a:outerShdw>
                </a:effectLst>
                <a:latin typeface="Times New Roman"/>
                <a:cs typeface="Times New Roman"/>
              </a:rPr>
              <a:t>29</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The next day John saw Jesus coming toward him, and said, “Behold! The Lamb of God who takes away the sin of </a:t>
            </a:r>
            <a:r>
              <a:rPr lang="en-US" sz="2600" dirty="0" smtClean="0">
                <a:solidFill>
                  <a:schemeClr val="bg1"/>
                </a:solidFill>
                <a:effectLst>
                  <a:outerShdw blurRad="50800" dist="38100" dir="2700000" algn="tl" rotWithShape="0">
                    <a:srgbClr val="000000">
                      <a:alpha val="43000"/>
                    </a:srgbClr>
                  </a:outerShdw>
                </a:effectLst>
                <a:latin typeface="Times New Roman"/>
                <a:cs typeface="Times New Roman"/>
              </a:rPr>
              <a:t>the world! </a:t>
            </a:r>
            <a:r>
              <a:rPr lang="en-US" sz="2600" b="1" baseline="30000" dirty="0" smtClean="0">
                <a:solidFill>
                  <a:schemeClr val="bg1"/>
                </a:solidFill>
                <a:effectLst>
                  <a:outerShdw blurRad="50800" dist="38100" dir="2700000" algn="tl" rotWithShape="0">
                    <a:srgbClr val="000000">
                      <a:alpha val="43000"/>
                    </a:srgbClr>
                  </a:outerShdw>
                </a:effectLst>
                <a:latin typeface="Times New Roman"/>
                <a:cs typeface="Times New Roman"/>
              </a:rPr>
              <a:t>30</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This is He of whom I said, ‘After me comes a Man who is preferred before me, for He was before me.’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31 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I did not know Him; but that He should be revealed to Israel, therefore I came baptizing with water.”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32 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And John bore witness, saying, “I saw the Spirit descending from heaven like a dove, and He remained </a:t>
            </a:r>
            <a:r>
              <a:rPr lang="en-US" sz="2600" dirty="0" smtClean="0">
                <a:solidFill>
                  <a:schemeClr val="bg1"/>
                </a:solidFill>
                <a:effectLst>
                  <a:outerShdw blurRad="50800" dist="38100" dir="2700000" algn="tl" rotWithShape="0">
                    <a:srgbClr val="000000">
                      <a:alpha val="43000"/>
                    </a:srgbClr>
                  </a:outerShdw>
                </a:effectLst>
                <a:latin typeface="Times New Roman"/>
                <a:cs typeface="Times New Roman"/>
              </a:rPr>
              <a:t>upon Him. </a:t>
            </a:r>
            <a:r>
              <a:rPr lang="en-US" sz="2600" b="1" baseline="30000" dirty="0" smtClean="0">
                <a:solidFill>
                  <a:schemeClr val="bg1"/>
                </a:solidFill>
                <a:effectLst>
                  <a:outerShdw blurRad="50800" dist="38100" dir="2700000" algn="tl" rotWithShape="0">
                    <a:srgbClr val="000000">
                      <a:alpha val="43000"/>
                    </a:srgbClr>
                  </a:outerShdw>
                </a:effectLst>
                <a:latin typeface="Times New Roman"/>
                <a:cs typeface="Times New Roman"/>
              </a:rPr>
              <a:t>33</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I did not know Him, but He who sent me to baptize with water said to me, ‘Upon whom you see the Spirit descending, and remaining on Him, this is He who baptizes with the </a:t>
            </a:r>
            <a:r>
              <a:rPr lang="en-US" sz="2600" dirty="0" smtClean="0">
                <a:solidFill>
                  <a:schemeClr val="bg1"/>
                </a:solidFill>
                <a:effectLst>
                  <a:outerShdw blurRad="50800" dist="38100" dir="2700000" algn="tl" rotWithShape="0">
                    <a:srgbClr val="000000">
                      <a:alpha val="43000"/>
                    </a:srgbClr>
                  </a:outerShdw>
                </a:effectLst>
                <a:latin typeface="Times New Roman"/>
                <a:cs typeface="Times New Roman"/>
              </a:rPr>
              <a:t>Holy Spirit.’ </a:t>
            </a:r>
            <a:r>
              <a:rPr lang="en-US" sz="2600" b="1" baseline="30000" dirty="0" smtClean="0">
                <a:solidFill>
                  <a:schemeClr val="bg1"/>
                </a:solidFill>
                <a:effectLst>
                  <a:outerShdw blurRad="50800" dist="38100" dir="2700000" algn="tl" rotWithShape="0">
                    <a:srgbClr val="000000">
                      <a:alpha val="43000"/>
                    </a:srgbClr>
                  </a:outerShdw>
                </a:effectLst>
                <a:latin typeface="Times New Roman"/>
                <a:cs typeface="Times New Roman"/>
              </a:rPr>
              <a:t>34</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And I have seen and testified that this is the Son of God.”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35 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Again, the next day, John stood with two of his disciples.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36 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And looking</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at</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Jesus</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as</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walked,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said,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“Behold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Lamb</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smtClean="0">
                <a:solidFill>
                  <a:schemeClr val="bg1"/>
                </a:solidFill>
                <a:effectLst>
                  <a:outerShdw blurRad="50800" dist="38100" dir="2700000" algn="tl" rotWithShape="0">
                    <a:srgbClr val="000000">
                      <a:alpha val="43000"/>
                    </a:srgbClr>
                  </a:outerShdw>
                </a:effectLst>
                <a:latin typeface="Times New Roman"/>
                <a:cs typeface="Times New Roman"/>
              </a:rPr>
              <a:t>of</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smtClean="0">
                <a:solidFill>
                  <a:schemeClr val="bg1"/>
                </a:solidFill>
                <a:effectLst>
                  <a:outerShdw blurRad="50800" dist="38100" dir="2700000" algn="tl" rotWithShape="0">
                    <a:srgbClr val="000000">
                      <a:alpha val="43000"/>
                    </a:srgbClr>
                  </a:outerShdw>
                </a:effectLst>
                <a:latin typeface="Times New Roman"/>
                <a:cs typeface="Times New Roman"/>
              </a:rPr>
              <a:t>God!” </a:t>
            </a:r>
            <a:r>
              <a:rPr lang="en-US" sz="2600" b="1" baseline="30000" dirty="0" smtClean="0">
                <a:solidFill>
                  <a:schemeClr val="bg1"/>
                </a:solidFill>
                <a:effectLst>
                  <a:outerShdw blurRad="50800" dist="38100" dir="2700000" algn="tl" rotWithShape="0">
                    <a:srgbClr val="000000">
                      <a:alpha val="43000"/>
                    </a:srgbClr>
                  </a:outerShdw>
                </a:effectLst>
                <a:latin typeface="Times New Roman"/>
                <a:cs typeface="Times New Roman"/>
              </a:rPr>
              <a:t>37</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The two disciples heard him speak, and they </a:t>
            </a:r>
            <a:r>
              <a:rPr lang="en-US" sz="2600" dirty="0" smtClean="0">
                <a:solidFill>
                  <a:schemeClr val="bg1"/>
                </a:solidFill>
                <a:effectLst>
                  <a:outerShdw blurRad="50800" dist="38100" dir="2700000" algn="tl" rotWithShape="0">
                    <a:srgbClr val="000000">
                      <a:alpha val="43000"/>
                    </a:srgbClr>
                  </a:outerShdw>
                </a:effectLst>
                <a:latin typeface="Times New Roman"/>
                <a:cs typeface="Times New Roman"/>
              </a:rPr>
              <a:t>followed Jesus. </a:t>
            </a:r>
            <a:r>
              <a:rPr lang="en-US" sz="2800" dirty="0"/>
              <a:t>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38 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Then Jesus turned, and seeing them following, said to them, “What do you seek?” They said to Him, “Rabbi” (which is to say, when translated, Teacher), “where are You staying?”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39 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He said to them, “Come and see.” They came and saw where He was staying, and remained with Him that day (now it was about the tenth hour). </a:t>
            </a:r>
            <a:endParaRPr lang="en-US" sz="2600" dirty="0">
              <a:solidFill>
                <a:schemeClr val="bg1"/>
              </a:solidFill>
              <a:effectLst>
                <a:outerShdw blurRad="50800" dist="38100" dir="2700000" algn="tl" rotWithShape="0">
                  <a:srgbClr val="000000">
                    <a:alpha val="43000"/>
                  </a:srgbClr>
                </a:outerShdw>
              </a:effectLst>
              <a:latin typeface="Times New Roman"/>
              <a:cs typeface="Times New Roman"/>
            </a:endParaRP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0"/>
            <a:ext cx="9067800" cy="6940876"/>
          </a:xfrm>
          <a:prstGeom prst="rect">
            <a:avLst/>
          </a:prstGeom>
          <a:noFill/>
        </p:spPr>
        <p:txBody>
          <a:bodyPr wrap="square" rtlCol="0">
            <a:spAutoFit/>
          </a:bodyPr>
          <a:lstStyle/>
          <a:p>
            <a:pPr>
              <a:lnSpc>
                <a:spcPct val="89000"/>
              </a:lnSpc>
            </a:pPr>
            <a:r>
              <a:rPr lang="en-US" sz="2600" b="1" baseline="30000" dirty="0" smtClean="0">
                <a:solidFill>
                  <a:schemeClr val="bg1"/>
                </a:solidFill>
                <a:effectLst>
                  <a:outerShdw blurRad="50800" dist="38100" dir="2700000" algn="tl" rotWithShape="0">
                    <a:srgbClr val="000000">
                      <a:alpha val="43000"/>
                    </a:srgbClr>
                  </a:outerShdw>
                </a:effectLst>
                <a:latin typeface="Times New Roman"/>
                <a:cs typeface="Times New Roman"/>
              </a:rPr>
              <a:t>40</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One of the two who heard John speak, and followed Him, was Andrew, Simon Peter’s brother.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41 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He first found his own brother</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Simon,</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and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said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to</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him,</a:t>
            </a:r>
            <a:r>
              <a:rPr lang="en-US" sz="2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“We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have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found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smtClean="0">
                <a:solidFill>
                  <a:schemeClr val="bg1"/>
                </a:solidFill>
                <a:effectLst>
                  <a:outerShdw blurRad="50800" dist="38100" dir="2700000" algn="tl" rotWithShape="0">
                    <a:srgbClr val="000000">
                      <a:alpha val="43000"/>
                    </a:srgbClr>
                  </a:outerShdw>
                </a:effectLst>
                <a:latin typeface="Times New Roman"/>
                <a:cs typeface="Times New Roman"/>
              </a:rPr>
              <a:t>the</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smtClean="0">
                <a:solidFill>
                  <a:schemeClr val="bg1"/>
                </a:solidFill>
                <a:effectLst>
                  <a:outerShdw blurRad="50800" dist="38100" dir="2700000" algn="tl" rotWithShape="0">
                    <a:srgbClr val="000000">
                      <a:alpha val="43000"/>
                    </a:srgbClr>
                  </a:outerShdw>
                </a:effectLst>
                <a:latin typeface="Times New Roman"/>
                <a:cs typeface="Times New Roman"/>
              </a:rPr>
              <a:t>Messiah”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which is translated, the Christ).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42 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And he brought him to Jesus. Now when Jesus looked at him, He said, “You are Simon the son of Jonah. You shall be called </a:t>
            </a:r>
            <a:r>
              <a:rPr lang="en-US" sz="2600" dirty="0" err="1">
                <a:solidFill>
                  <a:schemeClr val="bg1"/>
                </a:solidFill>
                <a:effectLst>
                  <a:outerShdw blurRad="50800" dist="38100" dir="2700000" algn="tl" rotWithShape="0">
                    <a:srgbClr val="000000">
                      <a:alpha val="43000"/>
                    </a:srgbClr>
                  </a:outerShdw>
                </a:effectLst>
                <a:latin typeface="Times New Roman"/>
                <a:cs typeface="Times New Roman"/>
              </a:rPr>
              <a:t>Cephas</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 (which is translated, A Stone).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43 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The following day Jesus wanted to go to Galilee, and He found Philip and said to him, “Follow Me.”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44 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Now Philip was from Bethsaida, the city of Andrew and Peter.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45 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Philip found Nathanael and said to him, “We have found Him of whom Moses in the law, and also the prophets, </a:t>
            </a:r>
            <a:r>
              <a:rPr lang="en-US" sz="2600" dirty="0" smtClean="0">
                <a:solidFill>
                  <a:schemeClr val="bg1"/>
                </a:solidFill>
                <a:effectLst>
                  <a:outerShdw blurRad="50800" dist="38100" dir="2700000" algn="tl" rotWithShape="0">
                    <a:srgbClr val="000000">
                      <a:alpha val="43000"/>
                    </a:srgbClr>
                  </a:outerShdw>
                </a:effectLst>
                <a:latin typeface="Times New Roman"/>
                <a:cs typeface="Times New Roman"/>
              </a:rPr>
              <a:t>wrote — Jesus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of Nazareth, the son of Joseph.”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46 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And Nathanael</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said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to</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him,</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“Can</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anything</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good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come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out</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smtClean="0">
                <a:solidFill>
                  <a:schemeClr val="bg1"/>
                </a:solidFill>
                <a:effectLst>
                  <a:outerShdw blurRad="50800" dist="38100" dir="2700000" algn="tl" rotWithShape="0">
                    <a:srgbClr val="000000">
                      <a:alpha val="43000"/>
                    </a:srgbClr>
                  </a:outerShdw>
                </a:effectLst>
                <a:latin typeface="Times New Roman"/>
                <a:cs typeface="Times New Roman"/>
              </a:rPr>
              <a:t>of</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 </a:t>
            </a:r>
            <a:r>
              <a:rPr lang="en-US" sz="2600" dirty="0" smtClean="0">
                <a:solidFill>
                  <a:schemeClr val="bg1"/>
                </a:solidFill>
                <a:effectLst>
                  <a:outerShdw blurRad="50800" dist="38100" dir="2700000" algn="tl" rotWithShape="0">
                    <a:srgbClr val="000000">
                      <a:alpha val="43000"/>
                    </a:srgbClr>
                  </a:outerShdw>
                </a:effectLst>
                <a:latin typeface="Times New Roman"/>
                <a:cs typeface="Times New Roman"/>
              </a:rPr>
              <a:t>Nazareth?” Philip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said to him, “Come and see.”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47 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Jesus saw Nathanael coming toward Him, and said of him, “Behold, an Israelite indeed, in whom is no deceit!”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48 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Nathanael said to Him, “How do You know me?” Jesus answered and said to him, “Before Philip called you, when you were under the fig tree, I saw you.” </a:t>
            </a:r>
            <a:r>
              <a:rPr lang="en-US" sz="2600" b="1" baseline="30000" dirty="0">
                <a:solidFill>
                  <a:schemeClr val="bg1"/>
                </a:solidFill>
                <a:effectLst>
                  <a:outerShdw blurRad="50800" dist="38100" dir="2700000" algn="tl" rotWithShape="0">
                    <a:srgbClr val="000000">
                      <a:alpha val="43000"/>
                    </a:srgbClr>
                  </a:outerShdw>
                </a:effectLst>
                <a:latin typeface="Times New Roman"/>
                <a:cs typeface="Times New Roman"/>
              </a:rPr>
              <a:t>49 </a:t>
            </a:r>
            <a:r>
              <a:rPr lang="en-US" sz="2600" dirty="0">
                <a:solidFill>
                  <a:schemeClr val="bg1"/>
                </a:solidFill>
                <a:effectLst>
                  <a:outerShdw blurRad="50800" dist="38100" dir="2700000" algn="tl" rotWithShape="0">
                    <a:srgbClr val="000000">
                      <a:alpha val="43000"/>
                    </a:srgbClr>
                  </a:outerShdw>
                </a:effectLst>
                <a:latin typeface="Times New Roman"/>
                <a:cs typeface="Times New Roman"/>
              </a:rPr>
              <a:t>Nathanael answered and said to Him, “Rabbi, You are the Son of God! You are the King of Israel!” </a:t>
            </a:r>
            <a:endParaRPr lang="en-US" sz="2600" dirty="0">
              <a:solidFill>
                <a:schemeClr val="bg1"/>
              </a:solidFill>
              <a:effectLst>
                <a:outerShdw blurRad="50800" dist="38100" dir="2700000" algn="tl" rotWithShape="0">
                  <a:srgbClr val="000000">
                    <a:alpha val="43000"/>
                  </a:srgbClr>
                </a:outerShdw>
              </a:effectLst>
              <a:latin typeface="Times New Roman"/>
              <a:cs typeface="Times New Roman"/>
            </a:endParaRPr>
          </a:p>
        </p:txBody>
      </p:sp>
    </p:spTree>
    <p:extLst>
      <p:ext uri="{BB962C8B-B14F-4D97-AF65-F5344CB8AC3E}">
        <p14:creationId xmlns:p14="http://schemas.microsoft.com/office/powerpoint/2010/main" val="802889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90600"/>
          </a:xfrm>
        </p:spPr>
        <p:txBody>
          <a:bodyPr/>
          <a:lstStyle/>
          <a:p>
            <a:r>
              <a:rPr lang="en-US" b="1" dirty="0" smtClean="0">
                <a:solidFill>
                  <a:srgbClr val="FFFF00"/>
                </a:solidFill>
                <a:effectLst>
                  <a:outerShdw blurRad="50800" dist="38100" dir="2700000" algn="tl" rotWithShape="0">
                    <a:srgbClr val="000000">
                      <a:alpha val="43000"/>
                    </a:srgbClr>
                  </a:outerShdw>
                </a:effectLst>
              </a:rPr>
              <a:t>Identifying Followers of Jesus</a:t>
            </a:r>
            <a:endParaRPr lang="en-US" b="1" dirty="0">
              <a:solidFill>
                <a:srgbClr val="FFFF00"/>
              </a:solidFill>
              <a:effectLst>
                <a:outerShdw blurRad="50800" dist="38100" dir="2700000" algn="tl" rotWithShape="0">
                  <a:srgbClr val="000000">
                    <a:alpha val="43000"/>
                  </a:srgbClr>
                </a:outerShdw>
              </a:effectLst>
            </a:endParaRPr>
          </a:p>
        </p:txBody>
      </p:sp>
      <p:sp>
        <p:nvSpPr>
          <p:cNvPr id="4" name="Content Placeholder 3"/>
          <p:cNvSpPr>
            <a:spLocks noGrp="1"/>
          </p:cNvSpPr>
          <p:nvPr>
            <p:ph idx="1"/>
          </p:nvPr>
        </p:nvSpPr>
        <p:spPr>
          <a:xfrm>
            <a:off x="152400" y="914400"/>
            <a:ext cx="8991600" cy="5943600"/>
          </a:xfrm>
        </p:spPr>
        <p:txBody>
          <a:bodyPr>
            <a:normAutofit fontScale="92500" lnSpcReduction="10000"/>
          </a:bodyPr>
          <a:lstStyle/>
          <a:p>
            <a:pPr>
              <a:buClr>
                <a:srgbClr val="FFFF00"/>
              </a:buClr>
            </a:pPr>
            <a:r>
              <a:rPr lang="en-US" dirty="0" smtClean="0">
                <a:solidFill>
                  <a:srgbClr val="FFFFFF"/>
                </a:solidFill>
                <a:effectLst>
                  <a:outerShdw blurRad="38100" dist="38100" dir="2700000" algn="tl">
                    <a:srgbClr val="000000">
                      <a:alpha val="43137"/>
                    </a:srgbClr>
                  </a:outerShdw>
                </a:effectLst>
              </a:rPr>
              <a:t>Understand He is </a:t>
            </a:r>
            <a:r>
              <a:rPr lang="en-US" dirty="0">
                <a:solidFill>
                  <a:srgbClr val="FFFFFF"/>
                </a:solidFill>
                <a:effectLst>
                  <a:outerShdw blurRad="38100" dist="38100" dir="2700000" algn="tl">
                    <a:srgbClr val="000000">
                      <a:alpha val="43137"/>
                    </a:srgbClr>
                  </a:outerShdw>
                </a:effectLst>
              </a:rPr>
              <a:t>the </a:t>
            </a:r>
            <a:r>
              <a:rPr lang="en-US" dirty="0" smtClean="0">
                <a:solidFill>
                  <a:srgbClr val="FFFFFF"/>
                </a:solidFill>
                <a:effectLst>
                  <a:outerShdw blurRad="38100" dist="38100" dir="2700000" algn="tl">
                    <a:srgbClr val="000000">
                      <a:alpha val="43137"/>
                    </a:srgbClr>
                  </a:outerShdw>
                </a:effectLst>
              </a:rPr>
              <a:t>Messiah by fulfilled prophecy</a:t>
            </a:r>
          </a:p>
          <a:p>
            <a:pPr lvl="1">
              <a:buClr>
                <a:srgbClr val="FFFF00"/>
              </a:buClr>
            </a:pPr>
            <a:r>
              <a:rPr lang="en-US" b="1" dirty="0" smtClean="0">
                <a:solidFill>
                  <a:srgbClr val="FFFF66"/>
                </a:solidFill>
                <a:effectLst>
                  <a:outerShdw blurRad="38100" dist="38100" dir="2700000" algn="tl">
                    <a:srgbClr val="000000">
                      <a:alpha val="43137"/>
                    </a:srgbClr>
                  </a:outerShdw>
                </a:effectLst>
              </a:rPr>
              <a:t>Isaiah </a:t>
            </a:r>
            <a:r>
              <a:rPr lang="en-US" b="1" dirty="0">
                <a:solidFill>
                  <a:srgbClr val="FFFF66"/>
                </a:solidFill>
                <a:effectLst>
                  <a:outerShdw blurRad="38100" dist="38100" dir="2700000" algn="tl">
                    <a:srgbClr val="000000">
                      <a:alpha val="43137"/>
                    </a:srgbClr>
                  </a:outerShdw>
                </a:effectLst>
              </a:rPr>
              <a:t>53</a:t>
            </a:r>
            <a:r>
              <a:rPr lang="en-US" b="1" dirty="0" smtClean="0">
                <a:solidFill>
                  <a:srgbClr val="FFFF66"/>
                </a:solidFill>
                <a:effectLst>
                  <a:outerShdw blurRad="38100" dist="38100" dir="2700000" algn="tl">
                    <a:srgbClr val="000000">
                      <a:alpha val="43137"/>
                    </a:srgbClr>
                  </a:outerShdw>
                </a:effectLst>
              </a:rPr>
              <a:t>:3-12 </a:t>
            </a:r>
            <a:r>
              <a:rPr lang="en-US" dirty="0">
                <a:solidFill>
                  <a:srgbClr val="FFFFFF"/>
                </a:solidFill>
                <a:effectLst>
                  <a:outerShdw blurRad="38100" dist="38100" dir="2700000" algn="tl">
                    <a:srgbClr val="000000">
                      <a:alpha val="43137"/>
                    </a:srgbClr>
                  </a:outerShdw>
                </a:effectLst>
                <a:sym typeface="Wingdings" pitchFamily="2" charset="2"/>
              </a:rPr>
              <a:t> </a:t>
            </a:r>
            <a:r>
              <a:rPr lang="en-US" b="1" dirty="0">
                <a:solidFill>
                  <a:srgbClr val="FFFF66"/>
                </a:solidFill>
                <a:effectLst>
                  <a:outerShdw blurRad="38100" dist="38100" dir="2700000" algn="tl">
                    <a:srgbClr val="000000">
                      <a:alpha val="43137"/>
                    </a:srgbClr>
                  </a:outerShdw>
                </a:effectLst>
                <a:sym typeface="Wingdings" pitchFamily="2" charset="2"/>
              </a:rPr>
              <a:t>John 1:</a:t>
            </a:r>
            <a:r>
              <a:rPr lang="en-US" b="1" dirty="0" smtClean="0">
                <a:solidFill>
                  <a:srgbClr val="FFFF66"/>
                </a:solidFill>
                <a:effectLst>
                  <a:outerShdw blurRad="38100" dist="38100" dir="2700000" algn="tl">
                    <a:srgbClr val="000000">
                      <a:alpha val="43137"/>
                    </a:srgbClr>
                  </a:outerShdw>
                </a:effectLst>
                <a:sym typeface="Wingdings" pitchFamily="2" charset="2"/>
              </a:rPr>
              <a:t>29, 36  </a:t>
            </a:r>
            <a:r>
              <a:rPr lang="en-US" dirty="0" smtClean="0">
                <a:solidFill>
                  <a:srgbClr val="66FFFF"/>
                </a:solidFill>
                <a:effectLst>
                  <a:outerShdw blurRad="38100" dist="38100" dir="2700000" algn="tl">
                    <a:srgbClr val="000000">
                      <a:alpha val="43137"/>
                    </a:srgbClr>
                  </a:outerShdw>
                </a:effectLst>
                <a:sym typeface="Wingdings" pitchFamily="2" charset="2"/>
              </a:rPr>
              <a:t>Messiah to take away sin</a:t>
            </a:r>
            <a:endParaRPr lang="en-US" b="1" dirty="0" smtClean="0">
              <a:solidFill>
                <a:srgbClr val="FFFF66"/>
              </a:solidFill>
              <a:effectLst>
                <a:outerShdw blurRad="38100" dist="38100" dir="2700000" algn="tl">
                  <a:srgbClr val="000000">
                    <a:alpha val="43137"/>
                  </a:srgbClr>
                </a:outerShdw>
              </a:effectLst>
              <a:sym typeface="Wingdings" pitchFamily="2" charset="2"/>
            </a:endParaRPr>
          </a:p>
          <a:p>
            <a:pPr lvl="1">
              <a:buClr>
                <a:srgbClr val="FFFF00"/>
              </a:buClr>
            </a:pPr>
            <a:r>
              <a:rPr lang="en-US" b="1" dirty="0" smtClean="0">
                <a:solidFill>
                  <a:srgbClr val="FFFF66"/>
                </a:solidFill>
                <a:effectLst>
                  <a:outerShdw blurRad="38100" dist="38100" dir="2700000" algn="tl">
                    <a:srgbClr val="000000">
                      <a:alpha val="43137"/>
                    </a:srgbClr>
                  </a:outerShdw>
                </a:effectLst>
                <a:sym typeface="Wingdings" pitchFamily="2" charset="2"/>
              </a:rPr>
              <a:t>Luke </a:t>
            </a:r>
            <a:r>
              <a:rPr lang="en-US" b="1" dirty="0">
                <a:solidFill>
                  <a:srgbClr val="FFFF66"/>
                </a:solidFill>
                <a:effectLst>
                  <a:outerShdw blurRad="38100" dist="38100" dir="2700000" algn="tl">
                    <a:srgbClr val="000000">
                      <a:alpha val="43137"/>
                    </a:srgbClr>
                  </a:outerShdw>
                </a:effectLst>
                <a:sym typeface="Wingdings" pitchFamily="2" charset="2"/>
              </a:rPr>
              <a:t>24:25 </a:t>
            </a:r>
            <a:r>
              <a:rPr lang="en-US" dirty="0">
                <a:solidFill>
                  <a:srgbClr val="FFFFFF"/>
                </a:solidFill>
                <a:effectLst>
                  <a:outerShdw blurRad="38100" dist="38100" dir="2700000" algn="tl">
                    <a:srgbClr val="000000">
                      <a:alpha val="43137"/>
                    </a:srgbClr>
                  </a:outerShdw>
                </a:effectLst>
                <a:sym typeface="Wingdings" pitchFamily="2" charset="2"/>
              </a:rPr>
              <a:t> </a:t>
            </a:r>
            <a:r>
              <a:rPr lang="en-US" b="1" dirty="0">
                <a:solidFill>
                  <a:srgbClr val="FFFF66"/>
                </a:solidFill>
                <a:effectLst>
                  <a:outerShdw blurRad="38100" dist="38100" dir="2700000" algn="tl">
                    <a:srgbClr val="000000">
                      <a:alpha val="43137"/>
                    </a:srgbClr>
                  </a:outerShdw>
                </a:effectLst>
                <a:sym typeface="Wingdings" pitchFamily="2" charset="2"/>
              </a:rPr>
              <a:t>Luke 24:44-</a:t>
            </a:r>
            <a:r>
              <a:rPr lang="en-US" b="1" dirty="0" smtClean="0">
                <a:solidFill>
                  <a:srgbClr val="FFFF66"/>
                </a:solidFill>
                <a:effectLst>
                  <a:outerShdw blurRad="38100" dist="38100" dir="2700000" algn="tl">
                    <a:srgbClr val="000000">
                      <a:alpha val="43137"/>
                    </a:srgbClr>
                  </a:outerShdw>
                </a:effectLst>
                <a:sym typeface="Wingdings" pitchFamily="2" charset="2"/>
              </a:rPr>
              <a:t>45  </a:t>
            </a:r>
            <a:r>
              <a:rPr lang="en-US" dirty="0" smtClean="0">
                <a:solidFill>
                  <a:srgbClr val="66FFFF"/>
                </a:solidFill>
                <a:effectLst>
                  <a:outerShdw blurRad="38100" dist="38100" dir="2700000" algn="tl">
                    <a:srgbClr val="000000">
                      <a:alpha val="43137"/>
                    </a:srgbClr>
                  </a:outerShdw>
                </a:effectLst>
                <a:sym typeface="Wingdings" pitchFamily="2" charset="2"/>
              </a:rPr>
              <a:t>He fulfilled all prophecy</a:t>
            </a:r>
            <a:endParaRPr lang="en-US" b="1" dirty="0" smtClean="0">
              <a:solidFill>
                <a:srgbClr val="FFFF66"/>
              </a:solidFill>
              <a:effectLst>
                <a:outerShdw blurRad="38100" dist="38100" dir="2700000" algn="tl">
                  <a:srgbClr val="000000">
                    <a:alpha val="43137"/>
                  </a:srgbClr>
                </a:outerShdw>
              </a:effectLst>
              <a:sym typeface="Wingdings" pitchFamily="2" charset="2"/>
            </a:endParaRPr>
          </a:p>
          <a:p>
            <a:pPr lvl="1">
              <a:buClr>
                <a:srgbClr val="FFFF00"/>
              </a:buClr>
            </a:pPr>
            <a:r>
              <a:rPr lang="en-US" b="1" dirty="0" smtClean="0">
                <a:solidFill>
                  <a:srgbClr val="FFFF66"/>
                </a:solidFill>
                <a:effectLst>
                  <a:outerShdw blurRad="38100" dist="38100" dir="2700000" algn="tl">
                    <a:srgbClr val="000000">
                      <a:alpha val="43137"/>
                    </a:srgbClr>
                  </a:outerShdw>
                </a:effectLst>
                <a:sym typeface="Wingdings" pitchFamily="2" charset="2"/>
              </a:rPr>
              <a:t>John </a:t>
            </a:r>
            <a:r>
              <a:rPr lang="en-US" b="1" dirty="0">
                <a:solidFill>
                  <a:srgbClr val="FFFF66"/>
                </a:solidFill>
                <a:effectLst>
                  <a:outerShdw blurRad="38100" dist="38100" dir="2700000" algn="tl">
                    <a:srgbClr val="000000">
                      <a:alpha val="43137"/>
                    </a:srgbClr>
                  </a:outerShdw>
                </a:effectLst>
                <a:sym typeface="Wingdings" pitchFamily="2" charset="2"/>
              </a:rPr>
              <a:t>5:39, 45-</a:t>
            </a:r>
            <a:r>
              <a:rPr lang="en-US" b="1" dirty="0" smtClean="0">
                <a:solidFill>
                  <a:srgbClr val="FFFF66"/>
                </a:solidFill>
                <a:effectLst>
                  <a:outerShdw blurRad="38100" dist="38100" dir="2700000" algn="tl">
                    <a:srgbClr val="000000">
                      <a:alpha val="43137"/>
                    </a:srgbClr>
                  </a:outerShdw>
                </a:effectLst>
                <a:sym typeface="Wingdings" pitchFamily="2" charset="2"/>
              </a:rPr>
              <a:t>47  </a:t>
            </a:r>
            <a:r>
              <a:rPr lang="en-US" dirty="0" smtClean="0">
                <a:solidFill>
                  <a:srgbClr val="66FFFF"/>
                </a:solidFill>
                <a:effectLst>
                  <a:outerShdw blurRad="38100" dist="38100" dir="2700000" algn="tl">
                    <a:srgbClr val="000000">
                      <a:alpha val="43137"/>
                    </a:srgbClr>
                  </a:outerShdw>
                </a:effectLst>
                <a:sym typeface="Wingdings" pitchFamily="2" charset="2"/>
              </a:rPr>
              <a:t>O.T. Scripture testified of the Messiah</a:t>
            </a:r>
            <a:endParaRPr lang="en-US" b="1" dirty="0" smtClean="0">
              <a:solidFill>
                <a:srgbClr val="FFFF66"/>
              </a:solidFill>
              <a:effectLst>
                <a:outerShdw blurRad="38100" dist="38100" dir="2700000" algn="tl">
                  <a:srgbClr val="000000">
                    <a:alpha val="43137"/>
                  </a:srgbClr>
                </a:outerShdw>
              </a:effectLst>
              <a:sym typeface="Wingdings" pitchFamily="2" charset="2"/>
            </a:endParaRPr>
          </a:p>
          <a:p>
            <a:pPr lvl="1">
              <a:buClr>
                <a:srgbClr val="FFFF00"/>
              </a:buClr>
            </a:pPr>
            <a:r>
              <a:rPr lang="en-US" b="1" dirty="0" smtClean="0">
                <a:solidFill>
                  <a:srgbClr val="FFFF66"/>
                </a:solidFill>
                <a:effectLst>
                  <a:outerShdw blurRad="38100" dist="38100" dir="2700000" algn="tl">
                    <a:srgbClr val="000000">
                      <a:alpha val="43137"/>
                    </a:srgbClr>
                  </a:outerShdw>
                </a:effectLst>
                <a:sym typeface="Wingdings" pitchFamily="2" charset="2"/>
              </a:rPr>
              <a:t>Acts </a:t>
            </a:r>
            <a:r>
              <a:rPr lang="en-US" b="1" dirty="0">
                <a:solidFill>
                  <a:srgbClr val="FFFF66"/>
                </a:solidFill>
                <a:effectLst>
                  <a:outerShdw blurRad="38100" dist="38100" dir="2700000" algn="tl">
                    <a:srgbClr val="000000">
                      <a:alpha val="43137"/>
                    </a:srgbClr>
                  </a:outerShdw>
                </a:effectLst>
                <a:sym typeface="Wingdings" pitchFamily="2" charset="2"/>
              </a:rPr>
              <a:t>2</a:t>
            </a:r>
            <a:r>
              <a:rPr lang="en-US" dirty="0">
                <a:solidFill>
                  <a:srgbClr val="FFFFFF"/>
                </a:solidFill>
                <a:effectLst>
                  <a:outerShdw blurRad="38100" dist="38100" dir="2700000" algn="tl">
                    <a:srgbClr val="000000">
                      <a:alpha val="43137"/>
                    </a:srgbClr>
                  </a:outerShdw>
                </a:effectLst>
                <a:sym typeface="Wingdings" pitchFamily="2" charset="2"/>
              </a:rPr>
              <a:t>  </a:t>
            </a:r>
            <a:r>
              <a:rPr lang="en-US" b="1" dirty="0">
                <a:solidFill>
                  <a:srgbClr val="FFFF66"/>
                </a:solidFill>
                <a:effectLst>
                  <a:outerShdw blurRad="38100" dist="38100" dir="2700000" algn="tl">
                    <a:srgbClr val="000000">
                      <a:alpha val="43137"/>
                    </a:srgbClr>
                  </a:outerShdw>
                </a:effectLst>
                <a:sym typeface="Wingdings" pitchFamily="2" charset="2"/>
              </a:rPr>
              <a:t>Acts 3</a:t>
            </a:r>
            <a:r>
              <a:rPr lang="en-US" dirty="0">
                <a:solidFill>
                  <a:srgbClr val="FFFFFF"/>
                </a:solidFill>
                <a:effectLst>
                  <a:outerShdw blurRad="38100" dist="38100" dir="2700000" algn="tl">
                    <a:srgbClr val="000000">
                      <a:alpha val="43137"/>
                    </a:srgbClr>
                  </a:outerShdw>
                </a:effectLst>
                <a:sym typeface="Wingdings" pitchFamily="2" charset="2"/>
              </a:rPr>
              <a:t>  </a:t>
            </a:r>
            <a:r>
              <a:rPr lang="en-US" b="1" dirty="0">
                <a:solidFill>
                  <a:srgbClr val="FFFF66"/>
                </a:solidFill>
                <a:effectLst>
                  <a:outerShdw blurRad="38100" dist="38100" dir="2700000" algn="tl">
                    <a:srgbClr val="000000">
                      <a:alpha val="43137"/>
                    </a:srgbClr>
                  </a:outerShdw>
                </a:effectLst>
                <a:sym typeface="Wingdings" pitchFamily="2" charset="2"/>
              </a:rPr>
              <a:t>Acts 7</a:t>
            </a:r>
            <a:r>
              <a:rPr lang="en-US" dirty="0">
                <a:solidFill>
                  <a:srgbClr val="FFFFFF"/>
                </a:solidFill>
                <a:effectLst>
                  <a:outerShdw blurRad="38100" dist="38100" dir="2700000" algn="tl">
                    <a:srgbClr val="000000">
                      <a:alpha val="43137"/>
                    </a:srgbClr>
                  </a:outerShdw>
                </a:effectLst>
                <a:sym typeface="Wingdings" pitchFamily="2" charset="2"/>
              </a:rPr>
              <a:t> – </a:t>
            </a:r>
            <a:r>
              <a:rPr lang="en-US" dirty="0">
                <a:solidFill>
                  <a:srgbClr val="66FFFF"/>
                </a:solidFill>
                <a:effectLst>
                  <a:outerShdw blurRad="38100" dist="38100" dir="2700000" algn="tl">
                    <a:srgbClr val="000000">
                      <a:alpha val="43137"/>
                    </a:srgbClr>
                  </a:outerShdw>
                </a:effectLst>
                <a:sym typeface="Wingdings" pitchFamily="2" charset="2"/>
              </a:rPr>
              <a:t>Appealed </a:t>
            </a:r>
            <a:r>
              <a:rPr lang="en-US" dirty="0" smtClean="0">
                <a:solidFill>
                  <a:srgbClr val="66FFFF"/>
                </a:solidFill>
                <a:effectLst>
                  <a:outerShdw blurRad="38100" dist="38100" dir="2700000" algn="tl">
                    <a:srgbClr val="000000">
                      <a:alpha val="43137"/>
                    </a:srgbClr>
                  </a:outerShdw>
                </a:effectLst>
                <a:sym typeface="Wingdings" pitchFamily="2" charset="2"/>
              </a:rPr>
              <a:t>to fulfilled </a:t>
            </a:r>
            <a:r>
              <a:rPr lang="en-US" dirty="0">
                <a:solidFill>
                  <a:srgbClr val="66FFFF"/>
                </a:solidFill>
                <a:effectLst>
                  <a:outerShdw blurRad="38100" dist="38100" dir="2700000" algn="tl">
                    <a:srgbClr val="000000">
                      <a:alpha val="43137"/>
                    </a:srgbClr>
                  </a:outerShdw>
                </a:effectLst>
                <a:sym typeface="Wingdings" pitchFamily="2" charset="2"/>
              </a:rPr>
              <a:t>prophecy</a:t>
            </a:r>
          </a:p>
          <a:p>
            <a:pPr>
              <a:buClr>
                <a:srgbClr val="FFFF00"/>
              </a:buClr>
            </a:pPr>
            <a:r>
              <a:rPr lang="en-US" dirty="0" smtClean="0">
                <a:solidFill>
                  <a:srgbClr val="FFFFFF"/>
                </a:solidFill>
                <a:effectLst>
                  <a:outerShdw blurRad="38100" dist="38100" dir="2700000" algn="tl">
                    <a:srgbClr val="000000">
                      <a:alpha val="43137"/>
                    </a:srgbClr>
                  </a:outerShdw>
                </a:effectLst>
                <a:sym typeface="Wingdings" pitchFamily="2" charset="2"/>
              </a:rPr>
              <a:t>Remain with Jesus</a:t>
            </a:r>
          </a:p>
          <a:p>
            <a:pPr lvl="1">
              <a:buClr>
                <a:srgbClr val="FFFF00"/>
              </a:buClr>
            </a:pPr>
            <a:r>
              <a:rPr lang="en-US" b="1" dirty="0" smtClean="0">
                <a:solidFill>
                  <a:srgbClr val="FFFF66"/>
                </a:solidFill>
                <a:effectLst>
                  <a:outerShdw blurRad="38100" dist="38100" dir="2700000" algn="tl">
                    <a:srgbClr val="000000">
                      <a:alpha val="43137"/>
                    </a:srgbClr>
                  </a:outerShdw>
                </a:effectLst>
                <a:sym typeface="Wingdings" pitchFamily="2" charset="2"/>
              </a:rPr>
              <a:t>John </a:t>
            </a:r>
            <a:r>
              <a:rPr lang="en-US" b="1" dirty="0">
                <a:solidFill>
                  <a:srgbClr val="FFFF66"/>
                </a:solidFill>
                <a:effectLst>
                  <a:outerShdw blurRad="38100" dist="38100" dir="2700000" algn="tl">
                    <a:srgbClr val="000000">
                      <a:alpha val="43137"/>
                    </a:srgbClr>
                  </a:outerShdw>
                </a:effectLst>
                <a:sym typeface="Wingdings" pitchFamily="2" charset="2"/>
              </a:rPr>
              <a:t>6:60-</a:t>
            </a:r>
            <a:r>
              <a:rPr lang="en-US" b="1" dirty="0" smtClean="0">
                <a:solidFill>
                  <a:srgbClr val="FFFF66"/>
                </a:solidFill>
                <a:effectLst>
                  <a:outerShdw blurRad="38100" dist="38100" dir="2700000" algn="tl">
                    <a:srgbClr val="000000">
                      <a:alpha val="43137"/>
                    </a:srgbClr>
                  </a:outerShdw>
                </a:effectLst>
                <a:sym typeface="Wingdings" pitchFamily="2" charset="2"/>
              </a:rPr>
              <a:t>69  </a:t>
            </a:r>
            <a:r>
              <a:rPr lang="en-US" dirty="0" smtClean="0">
                <a:solidFill>
                  <a:srgbClr val="66FFFF"/>
                </a:solidFill>
                <a:effectLst>
                  <a:outerShdw blurRad="38100" dist="38100" dir="2700000" algn="tl">
                    <a:srgbClr val="000000">
                      <a:alpha val="43137"/>
                    </a:srgbClr>
                  </a:outerShdw>
                </a:effectLst>
                <a:sym typeface="Wingdings" pitchFamily="2" charset="2"/>
              </a:rPr>
              <a:t>True followers did not stop at hard sayings</a:t>
            </a:r>
            <a:endParaRPr lang="en-US" b="1" dirty="0" smtClean="0">
              <a:solidFill>
                <a:srgbClr val="FFFF66"/>
              </a:solidFill>
              <a:effectLst>
                <a:outerShdw blurRad="38100" dist="38100" dir="2700000" algn="tl">
                  <a:srgbClr val="000000">
                    <a:alpha val="43137"/>
                  </a:srgbClr>
                </a:outerShdw>
              </a:effectLst>
              <a:sym typeface="Wingdings" pitchFamily="2" charset="2"/>
            </a:endParaRPr>
          </a:p>
          <a:p>
            <a:pPr lvl="1">
              <a:buClr>
                <a:srgbClr val="FFFF00"/>
              </a:buClr>
            </a:pPr>
            <a:r>
              <a:rPr lang="en-US" b="1" dirty="0" smtClean="0">
                <a:solidFill>
                  <a:srgbClr val="FFFF66"/>
                </a:solidFill>
                <a:effectLst>
                  <a:outerShdw blurRad="38100" dist="38100" dir="2700000" algn="tl">
                    <a:srgbClr val="000000">
                      <a:alpha val="43137"/>
                    </a:srgbClr>
                  </a:outerShdw>
                </a:effectLst>
                <a:sym typeface="Wingdings" pitchFamily="2" charset="2"/>
              </a:rPr>
              <a:t>Luke </a:t>
            </a:r>
            <a:r>
              <a:rPr lang="en-US" b="1" dirty="0">
                <a:solidFill>
                  <a:srgbClr val="FFFF66"/>
                </a:solidFill>
                <a:effectLst>
                  <a:outerShdw blurRad="38100" dist="38100" dir="2700000" algn="tl">
                    <a:srgbClr val="000000">
                      <a:alpha val="43137"/>
                    </a:srgbClr>
                  </a:outerShdw>
                </a:effectLst>
                <a:sym typeface="Wingdings" pitchFamily="2" charset="2"/>
              </a:rPr>
              <a:t>9:57-</a:t>
            </a:r>
            <a:r>
              <a:rPr lang="en-US" b="1" dirty="0" smtClean="0">
                <a:solidFill>
                  <a:srgbClr val="FFFF66"/>
                </a:solidFill>
                <a:effectLst>
                  <a:outerShdw blurRad="38100" dist="38100" dir="2700000" algn="tl">
                    <a:srgbClr val="000000">
                      <a:alpha val="43137"/>
                    </a:srgbClr>
                  </a:outerShdw>
                </a:effectLst>
                <a:sym typeface="Wingdings" pitchFamily="2" charset="2"/>
              </a:rPr>
              <a:t>62  </a:t>
            </a:r>
            <a:r>
              <a:rPr lang="en-US" dirty="0" smtClean="0">
                <a:solidFill>
                  <a:srgbClr val="66FFFF"/>
                </a:solidFill>
                <a:effectLst>
                  <a:outerShdw blurRad="38100" dist="38100" dir="2700000" algn="tl">
                    <a:srgbClr val="000000">
                      <a:alpha val="43137"/>
                    </a:srgbClr>
                  </a:outerShdw>
                </a:effectLst>
                <a:sym typeface="Wingdings" pitchFamily="2" charset="2"/>
              </a:rPr>
              <a:t>True followers put Jesus ahead of all things</a:t>
            </a:r>
            <a:endParaRPr lang="en-US" b="1" dirty="0" smtClean="0">
              <a:solidFill>
                <a:srgbClr val="FFFF66"/>
              </a:solidFill>
              <a:effectLst>
                <a:outerShdw blurRad="38100" dist="38100" dir="2700000" algn="tl">
                  <a:srgbClr val="000000">
                    <a:alpha val="43137"/>
                  </a:srgbClr>
                </a:outerShdw>
              </a:effectLst>
              <a:sym typeface="Wingdings" pitchFamily="2" charset="2"/>
            </a:endParaRPr>
          </a:p>
          <a:p>
            <a:pPr lvl="1">
              <a:buClr>
                <a:srgbClr val="FFFF00"/>
              </a:buClr>
            </a:pPr>
            <a:r>
              <a:rPr lang="en-US" b="1" dirty="0" smtClean="0">
                <a:solidFill>
                  <a:srgbClr val="FFFF66"/>
                </a:solidFill>
                <a:effectLst>
                  <a:outerShdw blurRad="38100" dist="38100" dir="2700000" algn="tl">
                    <a:srgbClr val="000000">
                      <a:alpha val="43137"/>
                    </a:srgbClr>
                  </a:outerShdw>
                </a:effectLst>
                <a:sym typeface="Wingdings" pitchFamily="2" charset="2"/>
              </a:rPr>
              <a:t>Matthew </a:t>
            </a:r>
            <a:r>
              <a:rPr lang="en-US" b="1" dirty="0">
                <a:solidFill>
                  <a:srgbClr val="FFFF66"/>
                </a:solidFill>
                <a:effectLst>
                  <a:outerShdw blurRad="38100" dist="38100" dir="2700000" algn="tl">
                    <a:srgbClr val="000000">
                      <a:alpha val="43137"/>
                    </a:srgbClr>
                  </a:outerShdw>
                </a:effectLst>
                <a:sym typeface="Wingdings" pitchFamily="2" charset="2"/>
              </a:rPr>
              <a:t>28:18-20</a:t>
            </a:r>
            <a:r>
              <a:rPr lang="en-US" dirty="0">
                <a:solidFill>
                  <a:srgbClr val="FFFFFF"/>
                </a:solidFill>
                <a:effectLst>
                  <a:outerShdw blurRad="38100" dist="38100" dir="2700000" algn="tl">
                    <a:srgbClr val="000000">
                      <a:alpha val="43137"/>
                    </a:srgbClr>
                  </a:outerShdw>
                </a:effectLst>
                <a:sym typeface="Wingdings" pitchFamily="2" charset="2"/>
              </a:rPr>
              <a:t>  </a:t>
            </a:r>
            <a:r>
              <a:rPr lang="en-US" b="1" dirty="0">
                <a:solidFill>
                  <a:srgbClr val="FFFF66"/>
                </a:solidFill>
                <a:effectLst>
                  <a:outerShdw blurRad="38100" dist="38100" dir="2700000" algn="tl">
                    <a:srgbClr val="000000">
                      <a:alpha val="43137"/>
                    </a:srgbClr>
                  </a:outerShdw>
                </a:effectLst>
                <a:sym typeface="Wingdings" pitchFamily="2" charset="2"/>
              </a:rPr>
              <a:t>2 John </a:t>
            </a:r>
            <a:r>
              <a:rPr lang="en-US" b="1" dirty="0" smtClean="0">
                <a:solidFill>
                  <a:srgbClr val="FFFF66"/>
                </a:solidFill>
                <a:effectLst>
                  <a:outerShdw blurRad="38100" dist="38100" dir="2700000" algn="tl">
                    <a:srgbClr val="000000">
                      <a:alpha val="43137"/>
                    </a:srgbClr>
                  </a:outerShdw>
                </a:effectLst>
                <a:sym typeface="Wingdings" pitchFamily="2" charset="2"/>
              </a:rPr>
              <a:t>9  </a:t>
            </a:r>
            <a:r>
              <a:rPr lang="en-US" dirty="0" smtClean="0">
                <a:solidFill>
                  <a:srgbClr val="66FFFF"/>
                </a:solidFill>
                <a:effectLst>
                  <a:outerShdw blurRad="38100" dist="38100" dir="2700000" algn="tl">
                    <a:srgbClr val="000000">
                      <a:alpha val="43137"/>
                    </a:srgbClr>
                  </a:outerShdw>
                </a:effectLst>
                <a:sym typeface="Wingdings" pitchFamily="2" charset="2"/>
              </a:rPr>
              <a:t>Abide in all Jesus says</a:t>
            </a:r>
            <a:endParaRPr lang="en-US" b="1" dirty="0">
              <a:solidFill>
                <a:srgbClr val="FFFF66"/>
              </a:solidFill>
              <a:effectLst>
                <a:outerShdw blurRad="38100" dist="38100" dir="2700000" algn="tl">
                  <a:srgbClr val="000000">
                    <a:alpha val="43137"/>
                  </a:srgbClr>
                </a:outerShdw>
              </a:effectLst>
              <a:sym typeface="Wingdings" pitchFamily="2" charset="2"/>
            </a:endParaRPr>
          </a:p>
          <a:p>
            <a:pPr>
              <a:buClr>
                <a:srgbClr val="FFFF00"/>
              </a:buClr>
            </a:pPr>
            <a:r>
              <a:rPr lang="en-US" dirty="0" smtClean="0">
                <a:solidFill>
                  <a:srgbClr val="FFFFFF"/>
                </a:solidFill>
                <a:effectLst>
                  <a:outerShdw blurRad="38100" dist="38100" dir="2700000" algn="tl">
                    <a:srgbClr val="000000">
                      <a:alpha val="43137"/>
                    </a:srgbClr>
                  </a:outerShdw>
                </a:effectLst>
              </a:rPr>
              <a:t>Bring </a:t>
            </a:r>
            <a:r>
              <a:rPr lang="en-US" dirty="0">
                <a:solidFill>
                  <a:srgbClr val="FFFFFF"/>
                </a:solidFill>
                <a:effectLst>
                  <a:outerShdw blurRad="38100" dist="38100" dir="2700000" algn="tl">
                    <a:srgbClr val="000000">
                      <a:alpha val="43137"/>
                    </a:srgbClr>
                  </a:outerShdw>
                </a:effectLst>
              </a:rPr>
              <a:t>others to </a:t>
            </a:r>
            <a:r>
              <a:rPr lang="en-US" dirty="0" smtClean="0">
                <a:solidFill>
                  <a:srgbClr val="FFFFFF"/>
                </a:solidFill>
                <a:effectLst>
                  <a:outerShdw blurRad="38100" dist="38100" dir="2700000" algn="tl">
                    <a:srgbClr val="000000">
                      <a:alpha val="43137"/>
                    </a:srgbClr>
                  </a:outerShdw>
                </a:effectLst>
              </a:rPr>
              <a:t>Jesus</a:t>
            </a:r>
          </a:p>
          <a:p>
            <a:pPr lvl="1">
              <a:buClr>
                <a:srgbClr val="FFFF00"/>
              </a:buClr>
            </a:pPr>
            <a:r>
              <a:rPr lang="en-US" b="1" dirty="0" smtClean="0">
                <a:solidFill>
                  <a:srgbClr val="FFFF66"/>
                </a:solidFill>
                <a:effectLst>
                  <a:outerShdw blurRad="38100" dist="38100" dir="2700000" algn="tl">
                    <a:srgbClr val="000000">
                      <a:alpha val="43137"/>
                    </a:srgbClr>
                  </a:outerShdw>
                </a:effectLst>
                <a:sym typeface="Wingdings" pitchFamily="2" charset="2"/>
              </a:rPr>
              <a:t>John </a:t>
            </a:r>
            <a:r>
              <a:rPr lang="en-US" b="1" dirty="0">
                <a:solidFill>
                  <a:srgbClr val="FFFF66"/>
                </a:solidFill>
                <a:effectLst>
                  <a:outerShdw blurRad="38100" dist="38100" dir="2700000" algn="tl">
                    <a:srgbClr val="000000">
                      <a:alpha val="43137"/>
                    </a:srgbClr>
                  </a:outerShdw>
                </a:effectLst>
                <a:sym typeface="Wingdings" pitchFamily="2" charset="2"/>
              </a:rPr>
              <a:t>1</a:t>
            </a:r>
            <a:r>
              <a:rPr lang="en-US" b="1" dirty="0" smtClean="0">
                <a:solidFill>
                  <a:srgbClr val="FFFF66"/>
                </a:solidFill>
                <a:effectLst>
                  <a:outerShdw blurRad="38100" dist="38100" dir="2700000" algn="tl">
                    <a:srgbClr val="000000">
                      <a:alpha val="43137"/>
                    </a:srgbClr>
                  </a:outerShdw>
                </a:effectLst>
                <a:sym typeface="Wingdings" pitchFamily="2" charset="2"/>
              </a:rPr>
              <a:t>:40-42 </a:t>
            </a:r>
            <a:r>
              <a:rPr lang="en-US" dirty="0" smtClean="0">
                <a:solidFill>
                  <a:srgbClr val="66FFFF"/>
                </a:solidFill>
                <a:effectLst>
                  <a:outerShdw blurRad="38100" dist="38100" dir="2700000" algn="tl">
                    <a:srgbClr val="000000">
                      <a:alpha val="43137"/>
                    </a:srgbClr>
                  </a:outerShdw>
                </a:effectLst>
                <a:sym typeface="Wingdings" pitchFamily="2" charset="2"/>
              </a:rPr>
              <a:t>(Andrew – Peter)</a:t>
            </a:r>
            <a:r>
              <a:rPr lang="en-US" dirty="0" smtClean="0">
                <a:solidFill>
                  <a:schemeClr val="bg1"/>
                </a:solidFill>
                <a:effectLst>
                  <a:outerShdw blurRad="38100" dist="38100" dir="2700000" algn="tl">
                    <a:srgbClr val="000000">
                      <a:alpha val="43137"/>
                    </a:srgbClr>
                  </a:outerShdw>
                </a:effectLst>
                <a:sym typeface="Wingdings" pitchFamily="2" charset="2"/>
              </a:rPr>
              <a:t>,</a:t>
            </a:r>
            <a:r>
              <a:rPr lang="en-US" b="1" dirty="0" smtClean="0">
                <a:solidFill>
                  <a:srgbClr val="FFFF66"/>
                </a:solidFill>
                <a:effectLst>
                  <a:outerShdw blurRad="38100" dist="38100" dir="2700000" algn="tl">
                    <a:srgbClr val="000000">
                      <a:alpha val="43137"/>
                    </a:srgbClr>
                  </a:outerShdw>
                </a:effectLst>
                <a:sym typeface="Wingdings" pitchFamily="2" charset="2"/>
              </a:rPr>
              <a:t> 43</a:t>
            </a:r>
            <a:r>
              <a:rPr lang="en-US" b="1" dirty="0">
                <a:solidFill>
                  <a:srgbClr val="FFFF66"/>
                </a:solidFill>
                <a:effectLst>
                  <a:outerShdw blurRad="38100" dist="38100" dir="2700000" algn="tl">
                    <a:srgbClr val="000000">
                      <a:alpha val="43137"/>
                    </a:srgbClr>
                  </a:outerShdw>
                </a:effectLst>
                <a:sym typeface="Wingdings" pitchFamily="2" charset="2"/>
              </a:rPr>
              <a:t>-</a:t>
            </a:r>
            <a:r>
              <a:rPr lang="en-US" b="1" dirty="0" smtClean="0">
                <a:solidFill>
                  <a:srgbClr val="FFFF66"/>
                </a:solidFill>
                <a:effectLst>
                  <a:outerShdw blurRad="38100" dist="38100" dir="2700000" algn="tl">
                    <a:srgbClr val="000000">
                      <a:alpha val="43137"/>
                    </a:srgbClr>
                  </a:outerShdw>
                </a:effectLst>
                <a:sym typeface="Wingdings" pitchFamily="2" charset="2"/>
              </a:rPr>
              <a:t>45 </a:t>
            </a:r>
            <a:r>
              <a:rPr lang="en-US" dirty="0" smtClean="0">
                <a:solidFill>
                  <a:srgbClr val="66FFFF"/>
                </a:solidFill>
                <a:effectLst>
                  <a:outerShdw blurRad="38100" dist="38100" dir="2700000" algn="tl">
                    <a:srgbClr val="000000">
                      <a:alpha val="43137"/>
                    </a:srgbClr>
                  </a:outerShdw>
                </a:effectLst>
                <a:sym typeface="Wingdings" pitchFamily="2" charset="2"/>
              </a:rPr>
              <a:t>(Philip – Nathanael)</a:t>
            </a:r>
          </a:p>
          <a:p>
            <a:pPr lvl="1">
              <a:buClr>
                <a:srgbClr val="FFFF00"/>
              </a:buClr>
            </a:pPr>
            <a:r>
              <a:rPr lang="en-US" b="1" dirty="0" smtClean="0">
                <a:solidFill>
                  <a:srgbClr val="FFFF66"/>
                </a:solidFill>
                <a:effectLst>
                  <a:outerShdw blurRad="38100" dist="38100" dir="2700000" algn="tl">
                    <a:srgbClr val="000000">
                      <a:alpha val="43137"/>
                    </a:srgbClr>
                  </a:outerShdw>
                </a:effectLst>
                <a:sym typeface="Wingdings" pitchFamily="2" charset="2"/>
              </a:rPr>
              <a:t>Acts </a:t>
            </a:r>
            <a:r>
              <a:rPr lang="en-US" b="1" dirty="0">
                <a:solidFill>
                  <a:srgbClr val="FFFF66"/>
                </a:solidFill>
                <a:effectLst>
                  <a:outerShdw blurRad="38100" dist="38100" dir="2700000" algn="tl">
                    <a:srgbClr val="000000">
                      <a:alpha val="43137"/>
                    </a:srgbClr>
                  </a:outerShdw>
                </a:effectLst>
                <a:sym typeface="Wingdings" pitchFamily="2" charset="2"/>
              </a:rPr>
              <a:t>8:</a:t>
            </a:r>
            <a:r>
              <a:rPr lang="en-US" b="1" dirty="0" smtClean="0">
                <a:solidFill>
                  <a:srgbClr val="FFFF66"/>
                </a:solidFill>
                <a:effectLst>
                  <a:outerShdw blurRad="38100" dist="38100" dir="2700000" algn="tl">
                    <a:srgbClr val="000000">
                      <a:alpha val="43137"/>
                    </a:srgbClr>
                  </a:outerShdw>
                </a:effectLst>
                <a:sym typeface="Wingdings" pitchFamily="2" charset="2"/>
              </a:rPr>
              <a:t>4  </a:t>
            </a:r>
            <a:r>
              <a:rPr lang="en-US" dirty="0" smtClean="0">
                <a:solidFill>
                  <a:srgbClr val="66FFFF"/>
                </a:solidFill>
                <a:effectLst>
                  <a:outerShdw blurRad="38100" dist="38100" dir="2700000" algn="tl">
                    <a:srgbClr val="000000">
                      <a:alpha val="43137"/>
                    </a:srgbClr>
                  </a:outerShdw>
                </a:effectLst>
                <a:sym typeface="Wingdings" pitchFamily="2" charset="2"/>
              </a:rPr>
              <a:t>“…went everywhere preaching the word”</a:t>
            </a:r>
            <a:endParaRPr lang="en-US" b="1" dirty="0" smtClean="0">
              <a:solidFill>
                <a:srgbClr val="FFFF66"/>
              </a:solidFill>
              <a:effectLst>
                <a:outerShdw blurRad="38100" dist="38100" dir="2700000" algn="tl">
                  <a:srgbClr val="000000">
                    <a:alpha val="43137"/>
                  </a:srgbClr>
                </a:outerShdw>
              </a:effectLst>
              <a:sym typeface="Wingdings" pitchFamily="2" charset="2"/>
            </a:endParaRPr>
          </a:p>
          <a:p>
            <a:pPr lvl="1">
              <a:buClr>
                <a:srgbClr val="FFFF00"/>
              </a:buClr>
            </a:pPr>
            <a:r>
              <a:rPr lang="en-US" b="1" dirty="0" smtClean="0">
                <a:solidFill>
                  <a:srgbClr val="FFFF66"/>
                </a:solidFill>
                <a:effectLst>
                  <a:outerShdw blurRad="38100" dist="38100" dir="2700000" algn="tl">
                    <a:srgbClr val="000000">
                      <a:alpha val="43137"/>
                    </a:srgbClr>
                  </a:outerShdw>
                </a:effectLst>
                <a:sym typeface="Wingdings" pitchFamily="2" charset="2"/>
              </a:rPr>
              <a:t>1 </a:t>
            </a:r>
            <a:r>
              <a:rPr lang="en-US" b="1" dirty="0">
                <a:solidFill>
                  <a:srgbClr val="FFFF66"/>
                </a:solidFill>
                <a:effectLst>
                  <a:outerShdw blurRad="38100" dist="38100" dir="2700000" algn="tl">
                    <a:srgbClr val="000000">
                      <a:alpha val="43137"/>
                    </a:srgbClr>
                  </a:outerShdw>
                </a:effectLst>
                <a:sym typeface="Wingdings" pitchFamily="2" charset="2"/>
              </a:rPr>
              <a:t>Peter 3:</a:t>
            </a:r>
            <a:r>
              <a:rPr lang="en-US" b="1" dirty="0" smtClean="0">
                <a:solidFill>
                  <a:srgbClr val="FFFF66"/>
                </a:solidFill>
                <a:effectLst>
                  <a:outerShdw blurRad="38100" dist="38100" dir="2700000" algn="tl">
                    <a:srgbClr val="000000">
                      <a:alpha val="43137"/>
                    </a:srgbClr>
                  </a:outerShdw>
                </a:effectLst>
                <a:sym typeface="Wingdings" pitchFamily="2" charset="2"/>
              </a:rPr>
              <a:t>15  </a:t>
            </a:r>
            <a:r>
              <a:rPr lang="en-US" dirty="0" smtClean="0">
                <a:solidFill>
                  <a:srgbClr val="66FFFF"/>
                </a:solidFill>
                <a:effectLst>
                  <a:outerShdw blurRad="38100" dist="38100" dir="2700000" algn="tl">
                    <a:srgbClr val="000000">
                      <a:alpha val="43137"/>
                    </a:srgbClr>
                  </a:outerShdw>
                </a:effectLst>
                <a:sym typeface="Wingdings" pitchFamily="2" charset="2"/>
              </a:rPr>
              <a:t>Must be ready to give a defense of truth to all</a:t>
            </a:r>
            <a:endParaRPr lang="en-US" b="1" dirty="0">
              <a:solidFill>
                <a:srgbClr val="FFFF66"/>
              </a:solidFill>
              <a:effectLst>
                <a:outerShdw blurRad="38100" dist="38100" dir="2700000" algn="tl">
                  <a:srgbClr val="000000">
                    <a:alpha val="43137"/>
                  </a:srgbClr>
                </a:outerShdw>
              </a:effectLst>
              <a:sym typeface="Wingdings" pitchFamily="2" charset="2"/>
            </a:endParaRPr>
          </a:p>
        </p:txBody>
      </p:sp>
    </p:spTree>
    <p:extLst>
      <p:ext uri="{BB962C8B-B14F-4D97-AF65-F5344CB8AC3E}">
        <p14:creationId xmlns:p14="http://schemas.microsoft.com/office/powerpoint/2010/main" val="2075464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4">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4">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4">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4">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4">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4">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4">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4">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4">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4">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4">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4">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4">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p:cTn id="63"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4">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4">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anim calcmode="lin" valueType="num">
                                      <p:cBhvr>
                                        <p:cTn id="71"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4">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4">
                                            <p:txEl>
                                              <p:pRg st="8" end="8"/>
                                            </p:txEl>
                                          </p:spTgt>
                                        </p:tgtEl>
                                        <p:attrNameLst>
                                          <p:attrName>ppt_x</p:attrName>
                                        </p:attrNameLst>
                                      </p:cBhvr>
                                      <p:tavLst>
                                        <p:tav tm="0">
                                          <p:val>
                                            <p:fltVal val="0.5"/>
                                          </p:val>
                                        </p:tav>
                                        <p:tav tm="100000">
                                          <p:val>
                                            <p:strVal val="#ppt_x"/>
                                          </p:val>
                                        </p:tav>
                                      </p:tavLst>
                                    </p:anim>
                                    <p:anim calcmode="lin" valueType="num">
                                      <p:cBhvr>
                                        <p:cTn id="74" dur="500" fill="hold"/>
                                        <p:tgtEl>
                                          <p:spTgt spid="4">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528" fill="hold" grpId="0" nodeType="clickEffect">
                                  <p:stCondLst>
                                    <p:cond delay="0"/>
                                  </p:stCondLst>
                                  <p:childTnLst>
                                    <p:set>
                                      <p:cBhvr>
                                        <p:cTn id="78" dur="1" fill="hold">
                                          <p:stCondLst>
                                            <p:cond delay="0"/>
                                          </p:stCondLst>
                                        </p:cTn>
                                        <p:tgtEl>
                                          <p:spTgt spid="4">
                                            <p:txEl>
                                              <p:pRg st="9" end="9"/>
                                            </p:txEl>
                                          </p:spTgt>
                                        </p:tgtEl>
                                        <p:attrNameLst>
                                          <p:attrName>style.visibility</p:attrName>
                                        </p:attrNameLst>
                                      </p:cBhvr>
                                      <p:to>
                                        <p:strVal val="visible"/>
                                      </p:to>
                                    </p:set>
                                    <p:anim calcmode="lin" valueType="num">
                                      <p:cBhvr>
                                        <p:cTn id="79"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4">
                                            <p:txEl>
                                              <p:pRg st="9" end="9"/>
                                            </p:txEl>
                                          </p:spTgt>
                                        </p:tgtEl>
                                        <p:attrNameLst>
                                          <p:attrName>ppt_x</p:attrName>
                                        </p:attrNameLst>
                                      </p:cBhvr>
                                      <p:tavLst>
                                        <p:tav tm="0">
                                          <p:val>
                                            <p:fltVal val="0.5"/>
                                          </p:val>
                                        </p:tav>
                                        <p:tav tm="100000">
                                          <p:val>
                                            <p:strVal val="#ppt_x"/>
                                          </p:val>
                                        </p:tav>
                                      </p:tavLst>
                                    </p:anim>
                                    <p:anim calcmode="lin" valueType="num">
                                      <p:cBhvr>
                                        <p:cTn id="82" dur="500" fill="hold"/>
                                        <p:tgtEl>
                                          <p:spTgt spid="4">
                                            <p:txEl>
                                              <p:pRg st="9" end="9"/>
                                            </p:txEl>
                                          </p:spTgt>
                                        </p:tgtEl>
                                        <p:attrNameLst>
                                          <p:attrName>ppt_y</p:attrName>
                                        </p:attrNameLst>
                                      </p:cBhvr>
                                      <p:tavLst>
                                        <p:tav tm="0">
                                          <p:val>
                                            <p:fltVal val="0.5"/>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3" presetClass="entr" presetSubtype="528" fill="hold" grpId="0" nodeType="clickEffect">
                                  <p:stCondLst>
                                    <p:cond delay="0"/>
                                  </p:stCondLst>
                                  <p:childTnLst>
                                    <p:set>
                                      <p:cBhvr>
                                        <p:cTn id="86" dur="1" fill="hold">
                                          <p:stCondLst>
                                            <p:cond delay="0"/>
                                          </p:stCondLst>
                                        </p:cTn>
                                        <p:tgtEl>
                                          <p:spTgt spid="4">
                                            <p:txEl>
                                              <p:pRg st="10" end="10"/>
                                            </p:txEl>
                                          </p:spTgt>
                                        </p:tgtEl>
                                        <p:attrNameLst>
                                          <p:attrName>style.visibility</p:attrName>
                                        </p:attrNameLst>
                                      </p:cBhvr>
                                      <p:to>
                                        <p:strVal val="visible"/>
                                      </p:to>
                                    </p:set>
                                    <p:anim calcmode="lin" valueType="num">
                                      <p:cBhvr>
                                        <p:cTn id="8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88" dur="5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89" dur="500" fill="hold"/>
                                        <p:tgtEl>
                                          <p:spTgt spid="4">
                                            <p:txEl>
                                              <p:pRg st="10" end="10"/>
                                            </p:txEl>
                                          </p:spTgt>
                                        </p:tgtEl>
                                        <p:attrNameLst>
                                          <p:attrName>ppt_x</p:attrName>
                                        </p:attrNameLst>
                                      </p:cBhvr>
                                      <p:tavLst>
                                        <p:tav tm="0">
                                          <p:val>
                                            <p:fltVal val="0.5"/>
                                          </p:val>
                                        </p:tav>
                                        <p:tav tm="100000">
                                          <p:val>
                                            <p:strVal val="#ppt_x"/>
                                          </p:val>
                                        </p:tav>
                                      </p:tavLst>
                                    </p:anim>
                                    <p:anim calcmode="lin" valueType="num">
                                      <p:cBhvr>
                                        <p:cTn id="90" dur="500" fill="hold"/>
                                        <p:tgtEl>
                                          <p:spTgt spid="4">
                                            <p:txEl>
                                              <p:pRg st="10" end="10"/>
                                            </p:txEl>
                                          </p:spTgt>
                                        </p:tgtEl>
                                        <p:attrNameLst>
                                          <p:attrName>ppt_y</p:attrName>
                                        </p:attrNameLst>
                                      </p:cBhvr>
                                      <p:tavLst>
                                        <p:tav tm="0">
                                          <p:val>
                                            <p:fltVal val="0.5"/>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3" presetClass="entr" presetSubtype="528" fill="hold" grpId="0" nodeType="clickEffect">
                                  <p:stCondLst>
                                    <p:cond delay="0"/>
                                  </p:stCondLst>
                                  <p:childTnLst>
                                    <p:set>
                                      <p:cBhvr>
                                        <p:cTn id="94" dur="1" fill="hold">
                                          <p:stCondLst>
                                            <p:cond delay="0"/>
                                          </p:stCondLst>
                                        </p:cTn>
                                        <p:tgtEl>
                                          <p:spTgt spid="4">
                                            <p:txEl>
                                              <p:pRg st="11" end="11"/>
                                            </p:txEl>
                                          </p:spTgt>
                                        </p:tgtEl>
                                        <p:attrNameLst>
                                          <p:attrName>style.visibility</p:attrName>
                                        </p:attrNameLst>
                                      </p:cBhvr>
                                      <p:to>
                                        <p:strVal val="visible"/>
                                      </p:to>
                                    </p:set>
                                    <p:anim calcmode="lin" valueType="num">
                                      <p:cBhvr>
                                        <p:cTn id="95"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96" dur="500" fill="hold"/>
                                        <p:tgtEl>
                                          <p:spTgt spid="4">
                                            <p:txEl>
                                              <p:pRg st="11" end="11"/>
                                            </p:txEl>
                                          </p:spTgt>
                                        </p:tgtEl>
                                        <p:attrNameLst>
                                          <p:attrName>ppt_h</p:attrName>
                                        </p:attrNameLst>
                                      </p:cBhvr>
                                      <p:tavLst>
                                        <p:tav tm="0">
                                          <p:val>
                                            <p:fltVal val="0"/>
                                          </p:val>
                                        </p:tav>
                                        <p:tav tm="100000">
                                          <p:val>
                                            <p:strVal val="#ppt_h"/>
                                          </p:val>
                                        </p:tav>
                                      </p:tavLst>
                                    </p:anim>
                                    <p:anim calcmode="lin" valueType="num">
                                      <p:cBhvr>
                                        <p:cTn id="97" dur="500" fill="hold"/>
                                        <p:tgtEl>
                                          <p:spTgt spid="4">
                                            <p:txEl>
                                              <p:pRg st="11" end="11"/>
                                            </p:txEl>
                                          </p:spTgt>
                                        </p:tgtEl>
                                        <p:attrNameLst>
                                          <p:attrName>ppt_x</p:attrName>
                                        </p:attrNameLst>
                                      </p:cBhvr>
                                      <p:tavLst>
                                        <p:tav tm="0">
                                          <p:val>
                                            <p:fltVal val="0.5"/>
                                          </p:val>
                                        </p:tav>
                                        <p:tav tm="100000">
                                          <p:val>
                                            <p:strVal val="#ppt_x"/>
                                          </p:val>
                                        </p:tav>
                                      </p:tavLst>
                                    </p:anim>
                                    <p:anim calcmode="lin" valueType="num">
                                      <p:cBhvr>
                                        <p:cTn id="98" dur="500" fill="hold"/>
                                        <p:tgtEl>
                                          <p:spTgt spid="4">
                                            <p:txEl>
                                              <p:pRg st="11" end="11"/>
                                            </p:txEl>
                                          </p:spTgt>
                                        </p:tgtEl>
                                        <p:attrNameLst>
                                          <p:attrName>ppt_y</p:attrName>
                                        </p:attrNameLst>
                                      </p:cBhvr>
                                      <p:tavLst>
                                        <p:tav tm="0">
                                          <p:val>
                                            <p:fltVal val="0.5"/>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528" fill="hold" grpId="0" nodeType="clickEffect">
                                  <p:stCondLst>
                                    <p:cond delay="0"/>
                                  </p:stCondLst>
                                  <p:childTnLst>
                                    <p:set>
                                      <p:cBhvr>
                                        <p:cTn id="102" dur="1" fill="hold">
                                          <p:stCondLst>
                                            <p:cond delay="0"/>
                                          </p:stCondLst>
                                        </p:cTn>
                                        <p:tgtEl>
                                          <p:spTgt spid="4">
                                            <p:txEl>
                                              <p:pRg st="12" end="12"/>
                                            </p:txEl>
                                          </p:spTgt>
                                        </p:tgtEl>
                                        <p:attrNameLst>
                                          <p:attrName>style.visibility</p:attrName>
                                        </p:attrNameLst>
                                      </p:cBhvr>
                                      <p:to>
                                        <p:strVal val="visible"/>
                                      </p:to>
                                    </p:set>
                                    <p:anim calcmode="lin" valueType="num">
                                      <p:cBhvr>
                                        <p:cTn id="103"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104" dur="500" fill="hold"/>
                                        <p:tgtEl>
                                          <p:spTgt spid="4">
                                            <p:txEl>
                                              <p:pRg st="12" end="12"/>
                                            </p:txEl>
                                          </p:spTgt>
                                        </p:tgtEl>
                                        <p:attrNameLst>
                                          <p:attrName>ppt_h</p:attrName>
                                        </p:attrNameLst>
                                      </p:cBhvr>
                                      <p:tavLst>
                                        <p:tav tm="0">
                                          <p:val>
                                            <p:fltVal val="0"/>
                                          </p:val>
                                        </p:tav>
                                        <p:tav tm="100000">
                                          <p:val>
                                            <p:strVal val="#ppt_h"/>
                                          </p:val>
                                        </p:tav>
                                      </p:tavLst>
                                    </p:anim>
                                    <p:anim calcmode="lin" valueType="num">
                                      <p:cBhvr>
                                        <p:cTn id="105" dur="500" fill="hold"/>
                                        <p:tgtEl>
                                          <p:spTgt spid="4">
                                            <p:txEl>
                                              <p:pRg st="12" end="12"/>
                                            </p:txEl>
                                          </p:spTgt>
                                        </p:tgtEl>
                                        <p:attrNameLst>
                                          <p:attrName>ppt_x</p:attrName>
                                        </p:attrNameLst>
                                      </p:cBhvr>
                                      <p:tavLst>
                                        <p:tav tm="0">
                                          <p:val>
                                            <p:fltVal val="0.5"/>
                                          </p:val>
                                        </p:tav>
                                        <p:tav tm="100000">
                                          <p:val>
                                            <p:strVal val="#ppt_x"/>
                                          </p:val>
                                        </p:tav>
                                      </p:tavLst>
                                    </p:anim>
                                    <p:anim calcmode="lin" valueType="num">
                                      <p:cBhvr>
                                        <p:cTn id="106" dur="500" fill="hold"/>
                                        <p:tgtEl>
                                          <p:spTgt spid="4">
                                            <p:txEl>
                                              <p:pRg st="12" end="1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TotalTime>
  <Words>182</Words>
  <Application>Microsoft Macintosh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Followers of Jesus</vt:lpstr>
      <vt:lpstr>PowerPoint Presentation</vt:lpstr>
      <vt:lpstr>PowerPoint Presentation</vt:lpstr>
      <vt:lpstr>Identifying Followers of Jesus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14</cp:revision>
  <dcterms:created xsi:type="dcterms:W3CDTF">2017-02-11T14:18:26Z</dcterms:created>
  <dcterms:modified xsi:type="dcterms:W3CDTF">2017-10-01T12:33:23Z</dcterms:modified>
</cp:coreProperties>
</file>