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000"/>
    <a:srgbClr val="800000"/>
    <a:srgbClr val="FFFF66"/>
    <a:srgbClr val="740000"/>
    <a:srgbClr val="460000"/>
    <a:srgbClr val="1F3E00"/>
    <a:srgbClr val="336600"/>
    <a:srgbClr val="002600"/>
    <a:srgbClr val="003300"/>
    <a:srgbClr val="381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15" autoAdjust="0"/>
    <p:restoredTop sz="99342" autoAdjust="0"/>
  </p:normalViewPr>
  <p:slideViewPr>
    <p:cSldViewPr>
      <p:cViewPr varScale="1">
        <p:scale>
          <a:sx n="114" d="100"/>
          <a:sy n="114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8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40175"/>
            <a:ext cx="9144000" cy="1470025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“Help My Unbelief”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371600"/>
          </a:xfrm>
        </p:spPr>
        <p:txBody>
          <a:bodyPr>
            <a:normAutofit/>
          </a:bodyPr>
          <a:lstStyle/>
          <a:p>
            <a:r>
              <a:rPr lang="en-US" sz="52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Mark 9:17-24</a:t>
            </a:r>
          </a:p>
        </p:txBody>
      </p:sp>
      <p:pic>
        <p:nvPicPr>
          <p:cNvPr id="4" name="Picture 3" descr="Help My Unbelie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050"/>
            <a:ext cx="51562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Mark 9:14-24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533400"/>
            <a:ext cx="9067800" cy="640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2000"/>
              </a:lnSpc>
            </a:pP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14</a:t>
            </a:r>
            <a:r>
              <a:rPr lang="en-US" sz="21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when He came to the disciples, He saw a great multitude around them, and scribes disputing with them.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Immediately, when they saw Him, all the people were greatly amazed, and running to </a:t>
            </a:r>
            <a:r>
              <a:rPr lang="en-US" sz="2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Him,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greeted Him.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He asked the scribes, “What are you discussing with them?”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 one of the crowd answered and said, “Teacher, I brought You my son, who has a mute spirit.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wherever it seizes him, it throws him down; he foams at the mouth, gnashes his teeth, and becomes rigid. So I spoke to Your disciples, that they should cast it out, but they could not.”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He answered him and said, “O faithless generation, how long shall I be with you? How long shall I bear with you? Bring him to Me.”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 they brought him to Him. And when he saw Him, immediately the spirit convulsed him, and he fell on the ground and wallowed, foaming at the mouth.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So He asked his father,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“How long has this been happening to him?” And he said,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“From childhood.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often he has thrown him both into the fire and into the water to destroy him. But if You can do anything, have compassion on us and help us.”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Jesus said to him, “If you can believe, all things </a:t>
            </a:r>
            <a:r>
              <a:rPr lang="en-US" sz="2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are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possible to him who believes.”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Immediately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father of the child cried out and said with tears,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“Lord,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 believe; help my unbelief!”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25 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When Jesus saw that the people came running together, He rebuked the unclean spirit, saying to it: “Deaf and dumb spirit, I command you, come out of him and enter him no more!”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26 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 </a:t>
            </a:r>
            <a:r>
              <a:rPr lang="en-US" sz="2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 spirit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cried out, convulsed him greatly, and came out of him. And he became as one dead, so that many said, “He is dead.”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Jesus took him by the hand and lifted him up, and he arose.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Mark 9:14-24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533400"/>
            <a:ext cx="9067800" cy="640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2000"/>
              </a:lnSpc>
            </a:pP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14</a:t>
            </a:r>
            <a:r>
              <a:rPr lang="en-US" sz="21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when He came to the disciples, He saw a great multitude around them, and scribes disputing with them.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Immediately, when they saw Him, all the people were greatly amazed, and running to </a:t>
            </a:r>
            <a:r>
              <a:rPr lang="en-US" sz="2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Him,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greeted Him.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He asked the scribes, “What are you discussing with them?”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 one of the crowd answered and said, “Teacher, I brought You my son, who has a mute spirit.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wherever it seizes him, it throws him down; he foams at the mouth, gnashes his teeth, and becomes rigid. So I spoke to Your disciples, that they should cast it out, but they could not.”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He answered him and said, “O faithless generation, how long shall I be with you? How long shall I bear with you? Bring him to Me.”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 they brought him to Him. And when he saw Him, immediately the spirit convulsed him, and he fell on the ground and wallowed, foaming at the mouth.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So He asked his father,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“How long has this been happening to him?” And he said,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“From childhood.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often he has thrown him both into the fire and into the water to destroy him. But if You can do anything, have compassion on us and help us.”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Jesus said to him, “If you can believe, all things </a:t>
            </a:r>
            <a:r>
              <a:rPr lang="en-US" sz="2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are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possible to him who believes.”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Immediately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father of the child cried out and said with tears,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21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Lord,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 believe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; help my unbelief!”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25 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When Jesus saw that the people came running together, He rebuked the unclean spirit, saying to it: “Deaf and dumb spirit, I command you, come out of him and enter him no more!”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26 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 </a:t>
            </a:r>
            <a:r>
              <a:rPr lang="en-US" sz="2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 spirit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cried out, convulsed him greatly, and came out of him. And he became as one dead, so that many said, “He is dead.”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Jesus took him by the hand and lifted him up, and he arose. </a:t>
            </a:r>
          </a:p>
        </p:txBody>
      </p:sp>
    </p:spTree>
    <p:extLst>
      <p:ext uri="{BB962C8B-B14F-4D97-AF65-F5344CB8AC3E}">
        <p14:creationId xmlns:p14="http://schemas.microsoft.com/office/powerpoint/2010/main" val="329950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Mark 9:14-24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533400"/>
            <a:ext cx="9067800" cy="640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2000"/>
              </a:lnSpc>
            </a:pP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14</a:t>
            </a:r>
            <a:r>
              <a:rPr lang="en-US" sz="21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when He came to the disciples, He saw a great multitude around them, and scribes disputing with them.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Immediately, when they saw Him, all the people were greatly amazed, and running to </a:t>
            </a:r>
            <a:r>
              <a:rPr lang="en-US" sz="2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Him,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greeted Him.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He asked the scribes, “What are you discussing with them?”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 one of the crowd answered and said, “Teacher, I brought You my son, who has a mute spirit.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wherever it seizes him, it throws him down; he foams at the mouth, gnashes his teeth, and becomes rigid. So I spoke to Your disciples, that they should cast it out, but they could not.”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He answered him and said, “O faithless generation, how long shall I be with you? How long shall I bear with you? Bring him to Me.”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 they brought him to Him. And when he saw Him, immediately the spirit convulsed him, and he fell on the ground and wallowed, foaming at the mouth.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So He asked his father,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“How long has this been happening to him?” And he said,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“From childhood.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often he has thrown him both into the fire and into the water to destroy him. But if You can do anything, have compassion on us and help us.”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Jesus said to him, “If you can believe, all things </a:t>
            </a:r>
            <a:r>
              <a:rPr lang="en-US" sz="2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are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possible to him who believes.”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Immediately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father of the child cried out and said with tears,</a:t>
            </a:r>
            <a:r>
              <a:rPr lang="en-US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21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Lord,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1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 believe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; </a:t>
            </a:r>
            <a:r>
              <a:rPr lang="en-US" sz="2100" b="1" cap="small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help my unbelief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!” 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25 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When Jesus saw that the people came running together, He rebuked the unclean spirit, saying to it: “Deaf and dumb spirit, I command you, come out of him and enter him no more!”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26 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 </a:t>
            </a:r>
            <a:r>
              <a:rPr lang="en-US" sz="21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 spirit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cried out, convulsed him greatly, and came out of him. And he became as one dead, so that many said, “He is dead.” </a:t>
            </a:r>
            <a:r>
              <a:rPr lang="en-US" sz="2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27 </a:t>
            </a:r>
            <a:r>
              <a:rPr lang="en-US" sz="21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Jesus took him by the hand and lifted him up, and he arose. </a:t>
            </a:r>
          </a:p>
        </p:txBody>
      </p:sp>
    </p:spTree>
    <p:extLst>
      <p:ext uri="{BB962C8B-B14F-4D97-AF65-F5344CB8AC3E}">
        <p14:creationId xmlns:p14="http://schemas.microsoft.com/office/powerpoint/2010/main" val="99568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Help Available for Our Unbelief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000" b="1" dirty="0">
                <a:solidFill>
                  <a:schemeClr val="bg1"/>
                </a:solidFill>
              </a:rPr>
              <a:t>Understand &amp; Appreciate the Power of God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Matt. 22:29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chemeClr val="bg2">
                    <a:lumMod val="90000"/>
                  </a:schemeClr>
                </a:solidFill>
              </a:rPr>
              <a:t>Error </a:t>
            </a:r>
            <a:r>
              <a:rPr lang="en-US" sz="2600" dirty="0">
                <a:solidFill>
                  <a:schemeClr val="bg2">
                    <a:lumMod val="90000"/>
                  </a:schemeClr>
                </a:solidFill>
                <a:sym typeface="Wingdings"/>
              </a:rPr>
              <a:t> N</a:t>
            </a:r>
            <a:r>
              <a:rPr lang="en-US" sz="2600" dirty="0">
                <a:solidFill>
                  <a:schemeClr val="bg2">
                    <a:lumMod val="90000"/>
                  </a:schemeClr>
                </a:solidFill>
              </a:rPr>
              <a:t>ot knowing Scripture or God’s power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1 Chron. 29:10-12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chemeClr val="bg2">
                    <a:lumMod val="90000"/>
                  </a:schemeClr>
                </a:solidFill>
              </a:rPr>
              <a:t>“In Your hand is power and might”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2 Chron. 25:5-8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rgbClr val="DDD9C3"/>
                </a:solidFill>
              </a:rPr>
              <a:t>“God has power to help and to overthrow”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Psa. 62:9-12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rgbClr val="DDD9C3"/>
                </a:solidFill>
              </a:rPr>
              <a:t>Do not trust in man… – Power belongs to God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000" b="1" dirty="0">
                <a:solidFill>
                  <a:schemeClr val="bg1"/>
                </a:solidFill>
              </a:rPr>
              <a:t>Focus on Evidence (Things We Can Know for Sure)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Heb. 11:1-3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rgbClr val="DDD9C3"/>
                </a:solidFill>
              </a:rPr>
              <a:t>Biblical faith is based on evidence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Jn. 20:30-31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rgbClr val="DDD9C3"/>
                </a:solidFill>
              </a:rPr>
              <a:t>Signs of Jesus evidenced His divine nature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Rom. 1:1-4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rgbClr val="DDD9C3"/>
                </a:solidFill>
              </a:rPr>
              <a:t>Resurrection was evidence of power &amp; holiness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Rom. 10:17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rgbClr val="DDD9C3"/>
                </a:solidFill>
              </a:rPr>
              <a:t>Our doctrinal faith is based on evidence of word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000" b="1" dirty="0">
                <a:solidFill>
                  <a:schemeClr val="bg1"/>
                </a:solidFill>
              </a:rPr>
              <a:t>Recognize the Destructive Nature of the Devil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Matt. 8:28-32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rgbClr val="DDD9C3"/>
                </a:solidFill>
              </a:rPr>
              <a:t>Demons brought destruction of their hosts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Matt. 12:22-28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rgbClr val="DDD9C3"/>
                </a:solidFill>
              </a:rPr>
              <a:t>Absurdity of Pharisees’ accusation obvious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sz="2600" b="1" dirty="0">
                <a:solidFill>
                  <a:srgbClr val="FFFF66"/>
                </a:solidFill>
              </a:rPr>
              <a:t>1 Pet. 5:8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rgbClr val="DDD9C3"/>
                </a:solidFill>
              </a:rPr>
              <a:t>Devil walks about “seeking whom he may devour”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171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Office Theme</vt:lpstr>
      <vt:lpstr>“Help My Unbelief”</vt:lpstr>
      <vt:lpstr>Mark 9:14-24</vt:lpstr>
      <vt:lpstr>Mark 9:14-24</vt:lpstr>
      <vt:lpstr>Mark 9:14-24</vt:lpstr>
      <vt:lpstr>Help Available for Our Unbelief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21</cp:revision>
  <dcterms:created xsi:type="dcterms:W3CDTF">2017-02-11T14:18:26Z</dcterms:created>
  <dcterms:modified xsi:type="dcterms:W3CDTF">2017-09-24T12:53:07Z</dcterms:modified>
</cp:coreProperties>
</file>