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0" autoAdjust="0"/>
    <p:restoredTop sz="94630" autoAdjust="0"/>
  </p:normalViewPr>
  <p:slideViewPr>
    <p:cSldViewPr>
      <p:cViewPr varScale="1">
        <p:scale>
          <a:sx n="85" d="100"/>
          <a:sy n="85" d="100"/>
        </p:scale>
        <p:origin x="-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4244975"/>
            <a:ext cx="9448800" cy="1470025"/>
          </a:xfrm>
        </p:spPr>
        <p:txBody>
          <a:bodyPr>
            <a:noAutofit/>
          </a:bodyPr>
          <a:lstStyle/>
          <a:p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Overcom</a:t>
            </a:r>
            <a:r>
              <a:rPr lang="en-US" sz="6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ing Temptation</a:t>
            </a:r>
            <a:endParaRPr lang="en-US" sz="6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</a:t>
            </a:r>
            <a:r>
              <a:rPr lang="en-US" sz="48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ames 1:12-18</a:t>
            </a:r>
            <a:endParaRPr lang="en-US" sz="48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Temptation - Overcoming 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0"/>
            <a:ext cx="56388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1:12-18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9067800" cy="6108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Blessed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man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endures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temptation;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 when he has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been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approved,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will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receive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crown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of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life which the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Lord has promised to those who love Him.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Let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 one say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when he is tempted, “I am tempted by God”; for God cannot be tempted by evil, nor does He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Himself tempt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anyone.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each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one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tempted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when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drawn away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by his own desires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enticed.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Then, when desire has conceived, it gives birth to sin;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sin, when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it is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full-grown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, brings forth death.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Do not be deceived, my beloved brethren.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Every good gift and every perfect gift is from above, and comes down from the Father of lights, with whom there is no variation or shadow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of turning. </a:t>
            </a:r>
            <a:r>
              <a:rPr lang="en-US" sz="30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</a:t>
            </a:r>
            <a:r>
              <a:rPr lang="en-US" sz="2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Of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own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will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brought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us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forth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by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of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truth, that we might be a kind of </a:t>
            </a:r>
            <a:r>
              <a:rPr lang="en-US" sz="30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firstfruits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of His creatures. </a:t>
            </a:r>
            <a:endParaRPr lang="en-US" sz="30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1900"/>
            <a:ext cx="9144000" cy="8382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Factors in Overcoming T</a:t>
            </a:r>
            <a:r>
              <a:rPr lang="en-US" sz="4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emptation</a:t>
            </a:r>
            <a:endParaRPr lang="en-US" sz="42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Understanding the Origin of Temptation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Devil is the ultimate tempter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4:3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Thess. 3:5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Satan works through deception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Cor. 11:3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4:3-4</a:t>
            </a:r>
            <a:r>
              <a:rPr lang="en-US" sz="26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Admitting My Part in Temptation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Drawn away of my own lusts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1:14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Prov. 21:10a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Evil conduct is from our lust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2:1-3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10:6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Discerning the Truth about Temptation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Satan tries to make evil look beneficial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Cor. 11:14-15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God’s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way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best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Deut. 6:24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Prov. 4:20-22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Eccl. 12:13-14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2600" dirty="0" smtClean="0">
              <a:solidFill>
                <a:srgbClr val="D7E4B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Finding Help to Overcome Temptation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</a:t>
            </a:r>
            <a:r>
              <a:rPr lang="en-US" sz="24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turn</a:t>
            </a:r>
            <a:r>
              <a:rPr lang="en-US" sz="24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</a:t>
            </a:r>
            <a:r>
              <a:rPr lang="en-US" sz="24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&amp;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seek</a:t>
            </a:r>
            <a:r>
              <a:rPr lang="en-US" sz="24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righteousness</a:t>
            </a:r>
            <a:r>
              <a:rPr lang="en-US" sz="20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Pet. 2:9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Develop right associations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15:33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Prov. 13:20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Find joy in salvation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Psa. 16:8-11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4:4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Study the word of God (</a:t>
            </a: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2: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15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; </a:t>
            </a:r>
            <a:r>
              <a:rPr lang="en-US" sz="26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Jn. 17:17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Grow in prayer (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</a:t>
            </a:r>
            <a:r>
              <a:rPr lang="en-US" sz="26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4:6-7</a:t>
            </a:r>
            <a:r>
              <a:rPr lang="en-US" sz="2600" dirty="0" smtClean="0">
                <a:solidFill>
                  <a:srgbClr val="D7E4B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sz="2600" dirty="0">
              <a:solidFill>
                <a:srgbClr val="D7E4BD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243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Overcoming Temptation</vt:lpstr>
      <vt:lpstr>James 1:12-18</vt:lpstr>
      <vt:lpstr>Factors in Overcoming Temptation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20</cp:revision>
  <dcterms:created xsi:type="dcterms:W3CDTF">2017-02-11T14:18:26Z</dcterms:created>
  <dcterms:modified xsi:type="dcterms:W3CDTF">2017-10-08T12:37:54Z</dcterms:modified>
</cp:coreProperties>
</file>