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91625"/>
    <a:srgbClr val="1626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579" autoAdjust="0"/>
  </p:normalViewPr>
  <p:slideViewPr>
    <p:cSldViewPr>
      <p:cViewPr varScale="1">
        <p:scale>
          <a:sx n="108" d="100"/>
          <a:sy n="108" d="100"/>
        </p:scale>
        <p:origin x="170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50000"/>
              </a:schemeClr>
            </a:gs>
            <a:gs pos="50000">
              <a:srgbClr val="091625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00"/>
            <a:ext cx="8686800" cy="283845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8000" b="1" dirty="0">
                <a:solidFill>
                  <a:srgbClr val="FFFF00"/>
                </a:solidFill>
              </a:rPr>
              <a:t>Peace, Wisdom &amp; the Will of God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1143000"/>
          </a:xfrm>
        </p:spPr>
        <p:txBody>
          <a:bodyPr>
            <a:normAutofit/>
          </a:bodyPr>
          <a:lstStyle/>
          <a:p>
            <a:r>
              <a:rPr lang="en-US" sz="5400" b="1" i="1" dirty="0">
                <a:solidFill>
                  <a:schemeClr val="bg1"/>
                </a:solidFill>
              </a:rPr>
              <a:t>James 3:13-18</a:t>
            </a:r>
          </a:p>
        </p:txBody>
      </p:sp>
      <p:pic>
        <p:nvPicPr>
          <p:cNvPr id="4" name="Picture 3" descr="Lighthouse - Stormy se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"/>
            <a:ext cx="6553200" cy="312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293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James 3:13-18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964822"/>
            <a:ext cx="9067800" cy="5816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13 </a:t>
            </a:r>
            <a:r>
              <a:rPr lang="en-US" sz="3100" dirty="0">
                <a:solidFill>
                  <a:schemeClr val="bg1"/>
                </a:solidFill>
                <a:latin typeface="Times New Roman"/>
                <a:cs typeface="Times New Roman"/>
              </a:rPr>
              <a:t>Who </a:t>
            </a:r>
            <a:r>
              <a:rPr lang="en-US" sz="3100" i="1" dirty="0">
                <a:solidFill>
                  <a:schemeClr val="bg1"/>
                </a:solidFill>
                <a:latin typeface="Times New Roman"/>
                <a:cs typeface="Times New Roman"/>
              </a:rPr>
              <a:t>is</a:t>
            </a:r>
            <a:r>
              <a:rPr lang="en-US" sz="3100" dirty="0">
                <a:solidFill>
                  <a:schemeClr val="bg1"/>
                </a:solidFill>
                <a:latin typeface="Times New Roman"/>
                <a:cs typeface="Times New Roman"/>
              </a:rPr>
              <a:t> wise and understanding among you? Let him show by good conduct </a:t>
            </a:r>
            <a:r>
              <a:rPr lang="en-US" sz="3100" i="1" dirty="0">
                <a:solidFill>
                  <a:schemeClr val="bg1"/>
                </a:solidFill>
                <a:latin typeface="Times New Roman"/>
                <a:cs typeface="Times New Roman"/>
              </a:rPr>
              <a:t>that</a:t>
            </a:r>
            <a:r>
              <a:rPr lang="en-US" sz="3100" dirty="0">
                <a:solidFill>
                  <a:schemeClr val="bg1"/>
                </a:solidFill>
                <a:latin typeface="Times New Roman"/>
                <a:cs typeface="Times New Roman"/>
              </a:rPr>
              <a:t> his works </a:t>
            </a:r>
            <a:r>
              <a:rPr lang="en-US" sz="3100" i="1" dirty="0">
                <a:solidFill>
                  <a:schemeClr val="bg1"/>
                </a:solidFill>
                <a:latin typeface="Times New Roman"/>
                <a:cs typeface="Times New Roman"/>
              </a:rPr>
              <a:t>are done</a:t>
            </a:r>
            <a:r>
              <a:rPr lang="en-US" sz="3100" dirty="0">
                <a:solidFill>
                  <a:schemeClr val="bg1"/>
                </a:solidFill>
                <a:latin typeface="Times New Roman"/>
                <a:cs typeface="Times New Roman"/>
              </a:rPr>
              <a:t> in the meekness of wisdom. </a:t>
            </a:r>
            <a:r>
              <a:rPr lang="en-US" sz="31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14 </a:t>
            </a:r>
            <a:r>
              <a:rPr lang="en-US" sz="3100" dirty="0">
                <a:solidFill>
                  <a:schemeClr val="bg1"/>
                </a:solidFill>
                <a:latin typeface="Times New Roman"/>
                <a:cs typeface="Times New Roman"/>
              </a:rPr>
              <a:t>But if you have bitter envy and self-seeking in your hearts, do not boast and lie against the truth. </a:t>
            </a:r>
            <a:r>
              <a:rPr lang="en-US" sz="31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15 </a:t>
            </a:r>
            <a:r>
              <a:rPr lang="en-US" sz="3100" dirty="0">
                <a:solidFill>
                  <a:schemeClr val="bg1"/>
                </a:solidFill>
                <a:latin typeface="Times New Roman"/>
                <a:cs typeface="Times New Roman"/>
              </a:rPr>
              <a:t>This wisdom does not descend from above, but </a:t>
            </a:r>
            <a:r>
              <a:rPr lang="en-US" sz="3100" i="1" dirty="0">
                <a:solidFill>
                  <a:schemeClr val="bg1"/>
                </a:solidFill>
                <a:latin typeface="Times New Roman"/>
                <a:cs typeface="Times New Roman"/>
              </a:rPr>
              <a:t>is</a:t>
            </a:r>
            <a:r>
              <a:rPr lang="en-US" sz="3100" dirty="0">
                <a:solidFill>
                  <a:schemeClr val="bg1"/>
                </a:solidFill>
                <a:latin typeface="Times New Roman"/>
                <a:cs typeface="Times New Roman"/>
              </a:rPr>
              <a:t> earthly, sensual, demonic. </a:t>
            </a:r>
            <a:r>
              <a:rPr lang="en-US" sz="31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16 </a:t>
            </a:r>
            <a:r>
              <a:rPr lang="en-US" sz="3100" dirty="0">
                <a:solidFill>
                  <a:schemeClr val="bg1"/>
                </a:solidFill>
                <a:latin typeface="Times New Roman"/>
                <a:cs typeface="Times New Roman"/>
              </a:rPr>
              <a:t>For where envy and self-seeking </a:t>
            </a:r>
            <a:r>
              <a:rPr lang="en-US" sz="3100" i="1" dirty="0">
                <a:solidFill>
                  <a:schemeClr val="bg1"/>
                </a:solidFill>
                <a:latin typeface="Times New Roman"/>
                <a:cs typeface="Times New Roman"/>
              </a:rPr>
              <a:t>exist,</a:t>
            </a:r>
            <a:r>
              <a:rPr lang="en-US" sz="3100" dirty="0">
                <a:solidFill>
                  <a:schemeClr val="bg1"/>
                </a:solidFill>
                <a:latin typeface="Times New Roman"/>
                <a:cs typeface="Times New Roman"/>
              </a:rPr>
              <a:t> confusion and every evil thing are there. </a:t>
            </a:r>
            <a:r>
              <a:rPr lang="en-US" sz="31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17 </a:t>
            </a:r>
            <a:r>
              <a:rPr lang="en-US" sz="3100" dirty="0">
                <a:solidFill>
                  <a:schemeClr val="bg1"/>
                </a:solidFill>
                <a:latin typeface="Times New Roman"/>
                <a:cs typeface="Times New Roman"/>
              </a:rPr>
              <a:t>But the wisdom that is from above is first pure, then peaceable, gentle, willing to yield, full of mercy and good fruits, without partiality and without hypocrisy. </a:t>
            </a:r>
            <a:r>
              <a:rPr lang="en-US" sz="31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18 </a:t>
            </a:r>
            <a:r>
              <a:rPr lang="en-US" sz="3100" dirty="0">
                <a:solidFill>
                  <a:schemeClr val="bg1"/>
                </a:solidFill>
                <a:latin typeface="Times New Roman"/>
                <a:cs typeface="Times New Roman"/>
              </a:rPr>
              <a:t>Now the fruit of righteousness is sown in peace by those who make peace.</a:t>
            </a:r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FFFF00"/>
                </a:solidFill>
              </a:rPr>
              <a:t>Things to Consider about Having Peace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9436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</a:rPr>
              <a:t>In the Absence of Peace Is the Presence of Evil</a:t>
            </a:r>
          </a:p>
          <a:p>
            <a:pPr lvl="1"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b="1" i="1" dirty="0">
                <a:solidFill>
                  <a:srgbClr val="FFFF66"/>
                </a:solidFill>
              </a:rPr>
              <a:t>Romans 3:10-18</a:t>
            </a:r>
            <a:r>
              <a:rPr lang="en-US" dirty="0">
                <a:solidFill>
                  <a:schemeClr val="bg1"/>
                </a:solidFill>
              </a:rPr>
              <a:t>  No righteousness = Not knowing peace</a:t>
            </a:r>
          </a:p>
          <a:p>
            <a:pPr lvl="1"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b="1" i="1" dirty="0">
                <a:solidFill>
                  <a:srgbClr val="FFFF66"/>
                </a:solidFill>
              </a:rPr>
              <a:t>Isaiah 48:22</a:t>
            </a:r>
            <a:r>
              <a:rPr lang="en-US" dirty="0">
                <a:solidFill>
                  <a:schemeClr val="bg1"/>
                </a:solidFill>
              </a:rPr>
              <a:t>  Lord says, “There is no peace for the wicked”</a:t>
            </a:r>
          </a:p>
          <a:p>
            <a:pPr lvl="1"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b="1" i="1" dirty="0">
                <a:solidFill>
                  <a:srgbClr val="FFFF66"/>
                </a:solidFill>
              </a:rPr>
              <a:t>Ezekiel 7:23-27</a:t>
            </a:r>
            <a:r>
              <a:rPr lang="en-US" dirty="0">
                <a:solidFill>
                  <a:schemeClr val="bg1"/>
                </a:solidFill>
              </a:rPr>
              <a:t>  Israel wanted peace, but found none in evil</a:t>
            </a:r>
          </a:p>
          <a:p>
            <a:pPr lvl="1"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b="1" i="1" dirty="0">
                <a:solidFill>
                  <a:srgbClr val="FFFF66"/>
                </a:solidFill>
              </a:rPr>
              <a:t>James 4:1-3</a:t>
            </a:r>
            <a:r>
              <a:rPr lang="en-US" dirty="0">
                <a:solidFill>
                  <a:schemeClr val="bg1"/>
                </a:solidFill>
              </a:rPr>
              <a:t>  Wars &amp; fighting are result of lust &amp; evil</a:t>
            </a:r>
          </a:p>
          <a:p>
            <a:pPr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</a:rPr>
              <a:t>For Peace to Exist, Wisdom Must Be Present</a:t>
            </a:r>
          </a:p>
          <a:p>
            <a:pPr lvl="1"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b="1" i="1" dirty="0">
                <a:solidFill>
                  <a:srgbClr val="FFFF66"/>
                </a:solidFill>
              </a:rPr>
              <a:t>Proverbs 3:13-18</a:t>
            </a:r>
            <a:r>
              <a:rPr lang="en-US" dirty="0">
                <a:solidFill>
                  <a:schemeClr val="bg1"/>
                </a:solidFill>
              </a:rPr>
              <a:t>  Wisdom’s ways are pleasantness &amp; peace</a:t>
            </a:r>
          </a:p>
          <a:p>
            <a:pPr lvl="1"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b="1" i="1" dirty="0">
                <a:solidFill>
                  <a:srgbClr val="FFFF66"/>
                </a:solidFill>
              </a:rPr>
              <a:t>Romans 16:19-20</a:t>
            </a:r>
            <a:r>
              <a:rPr lang="en-US" dirty="0">
                <a:solidFill>
                  <a:schemeClr val="bg1"/>
                </a:solidFill>
              </a:rPr>
              <a:t>  Be wise in good &amp; God of peace with us</a:t>
            </a:r>
          </a:p>
          <a:p>
            <a:pPr lvl="1"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b="1" i="1" dirty="0">
                <a:solidFill>
                  <a:srgbClr val="FFFF66"/>
                </a:solidFill>
              </a:rPr>
              <a:t>Philippians 4:7-9</a:t>
            </a:r>
            <a:r>
              <a:rPr lang="en-US" dirty="0">
                <a:solidFill>
                  <a:schemeClr val="bg1"/>
                </a:solidFill>
              </a:rPr>
              <a:t>  Peace of God rules in life thinking wisely</a:t>
            </a:r>
          </a:p>
          <a:p>
            <a:pPr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</a:rPr>
              <a:t>In the Presence of Peace There Is Purity</a:t>
            </a:r>
          </a:p>
          <a:p>
            <a:pPr lvl="1"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b="1" i="1" dirty="0">
                <a:solidFill>
                  <a:srgbClr val="FFFF66"/>
                </a:solidFill>
              </a:rPr>
              <a:t>James 3:17</a:t>
            </a:r>
            <a:r>
              <a:rPr lang="en-US" dirty="0">
                <a:solidFill>
                  <a:schemeClr val="bg1"/>
                </a:solidFill>
              </a:rPr>
              <a:t>  “Wisdom that is from above is </a:t>
            </a:r>
            <a:r>
              <a:rPr lang="en-US" u="sng" dirty="0">
                <a:solidFill>
                  <a:schemeClr val="bg1"/>
                </a:solidFill>
              </a:rPr>
              <a:t>first</a:t>
            </a:r>
            <a:r>
              <a:rPr lang="en-US" dirty="0">
                <a:solidFill>
                  <a:schemeClr val="bg1"/>
                </a:solidFill>
              </a:rPr>
              <a:t> pure…”</a:t>
            </a:r>
          </a:p>
          <a:p>
            <a:pPr lvl="1"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b="1" i="1" dirty="0">
                <a:solidFill>
                  <a:srgbClr val="FFFF66"/>
                </a:solidFill>
              </a:rPr>
              <a:t>1 Peter 3:10-11</a:t>
            </a:r>
            <a:r>
              <a:rPr lang="en-US" dirty="0">
                <a:solidFill>
                  <a:schemeClr val="bg1"/>
                </a:solidFill>
              </a:rPr>
              <a:t>  Turn away from evil and do good </a:t>
            </a:r>
            <a:r>
              <a:rPr lang="en-US" dirty="0">
                <a:solidFill>
                  <a:schemeClr val="bg1"/>
                </a:solidFill>
                <a:sym typeface="Wingdings"/>
              </a:rPr>
              <a:t> Peace</a:t>
            </a:r>
            <a:endParaRPr lang="en-US" dirty="0">
              <a:solidFill>
                <a:schemeClr val="bg1"/>
              </a:solidFill>
            </a:endParaRPr>
          </a:p>
          <a:p>
            <a:pPr lvl="1"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b="1" i="1" dirty="0">
                <a:solidFill>
                  <a:srgbClr val="FFFF66"/>
                </a:solidFill>
              </a:rPr>
              <a:t>Hebrews 12:14-17</a:t>
            </a:r>
            <a:r>
              <a:rPr lang="en-US" dirty="0">
                <a:solidFill>
                  <a:schemeClr val="bg1"/>
                </a:solidFill>
              </a:rPr>
              <a:t>  Pursuing peace &amp; holiness tied together</a:t>
            </a:r>
          </a:p>
        </p:txBody>
      </p:sp>
    </p:spTree>
    <p:extLst>
      <p:ext uri="{BB962C8B-B14F-4D97-AF65-F5344CB8AC3E}">
        <p14:creationId xmlns:p14="http://schemas.microsoft.com/office/powerpoint/2010/main" val="207546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</TotalTime>
  <Words>152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Wingdings</vt:lpstr>
      <vt:lpstr>Office Theme</vt:lpstr>
      <vt:lpstr>Peace, Wisdom &amp; the Will of God</vt:lpstr>
      <vt:lpstr>James 3:13-18</vt:lpstr>
      <vt:lpstr>Things to Consider about Having Peace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84th Street Church Of Christ</cp:lastModifiedBy>
  <cp:revision>11</cp:revision>
  <dcterms:created xsi:type="dcterms:W3CDTF">2017-02-11T14:18:26Z</dcterms:created>
  <dcterms:modified xsi:type="dcterms:W3CDTF">2017-09-24T12:52:43Z</dcterms:modified>
</cp:coreProperties>
</file>