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9"/>
  </p:notesMasterIdLst>
  <p:sldIdLst>
    <p:sldId id="528" r:id="rId3"/>
    <p:sldId id="537" r:id="rId4"/>
    <p:sldId id="536" r:id="rId5"/>
    <p:sldId id="695" r:id="rId6"/>
    <p:sldId id="538" r:id="rId7"/>
    <p:sldId id="539" r:id="rId8"/>
    <p:sldId id="540" r:id="rId9"/>
    <p:sldId id="541" r:id="rId10"/>
    <p:sldId id="542" r:id="rId11"/>
    <p:sldId id="543" r:id="rId12"/>
    <p:sldId id="544" r:id="rId13"/>
    <p:sldId id="545" r:id="rId14"/>
    <p:sldId id="546" r:id="rId15"/>
    <p:sldId id="547" r:id="rId16"/>
    <p:sldId id="548" r:id="rId17"/>
    <p:sldId id="549" r:id="rId18"/>
    <p:sldId id="550" r:id="rId19"/>
    <p:sldId id="551" r:id="rId20"/>
    <p:sldId id="552" r:id="rId21"/>
    <p:sldId id="553" r:id="rId22"/>
    <p:sldId id="554" r:id="rId23"/>
    <p:sldId id="555" r:id="rId24"/>
    <p:sldId id="556" r:id="rId25"/>
    <p:sldId id="557" r:id="rId26"/>
    <p:sldId id="558" r:id="rId27"/>
    <p:sldId id="689" r:id="rId28"/>
    <p:sldId id="517" r:id="rId29"/>
    <p:sldId id="690" r:id="rId30"/>
    <p:sldId id="559" r:id="rId31"/>
    <p:sldId id="560" r:id="rId32"/>
    <p:sldId id="561" r:id="rId33"/>
    <p:sldId id="562" r:id="rId34"/>
    <p:sldId id="563" r:id="rId35"/>
    <p:sldId id="564" r:id="rId36"/>
    <p:sldId id="565" r:id="rId37"/>
    <p:sldId id="566" r:id="rId38"/>
    <p:sldId id="567" r:id="rId39"/>
    <p:sldId id="568" r:id="rId40"/>
    <p:sldId id="569" r:id="rId41"/>
    <p:sldId id="570" r:id="rId42"/>
    <p:sldId id="571" r:id="rId43"/>
    <p:sldId id="572" r:id="rId44"/>
    <p:sldId id="573" r:id="rId45"/>
    <p:sldId id="574" r:id="rId46"/>
    <p:sldId id="575" r:id="rId47"/>
    <p:sldId id="576" r:id="rId48"/>
    <p:sldId id="577" r:id="rId49"/>
    <p:sldId id="578" r:id="rId50"/>
    <p:sldId id="579" r:id="rId51"/>
    <p:sldId id="580" r:id="rId52"/>
    <p:sldId id="581" r:id="rId53"/>
    <p:sldId id="582" r:id="rId54"/>
    <p:sldId id="583" r:id="rId55"/>
    <p:sldId id="584" r:id="rId56"/>
    <p:sldId id="585" r:id="rId57"/>
    <p:sldId id="586" r:id="rId58"/>
    <p:sldId id="587" r:id="rId59"/>
    <p:sldId id="588" r:id="rId60"/>
    <p:sldId id="589" r:id="rId61"/>
    <p:sldId id="590" r:id="rId62"/>
    <p:sldId id="591" r:id="rId63"/>
    <p:sldId id="592" r:id="rId64"/>
    <p:sldId id="593" r:id="rId65"/>
    <p:sldId id="594" r:id="rId66"/>
    <p:sldId id="595" r:id="rId67"/>
    <p:sldId id="596" r:id="rId68"/>
    <p:sldId id="597" r:id="rId69"/>
    <p:sldId id="598" r:id="rId70"/>
    <p:sldId id="599" r:id="rId71"/>
    <p:sldId id="600" r:id="rId72"/>
    <p:sldId id="691" r:id="rId73"/>
    <p:sldId id="519" r:id="rId74"/>
    <p:sldId id="692" r:id="rId75"/>
    <p:sldId id="601" r:id="rId76"/>
    <p:sldId id="602" r:id="rId77"/>
    <p:sldId id="603" r:id="rId78"/>
    <p:sldId id="604" r:id="rId79"/>
    <p:sldId id="605" r:id="rId80"/>
    <p:sldId id="606" r:id="rId81"/>
    <p:sldId id="607" r:id="rId82"/>
    <p:sldId id="608" r:id="rId83"/>
    <p:sldId id="609" r:id="rId84"/>
    <p:sldId id="610" r:id="rId85"/>
    <p:sldId id="611" r:id="rId86"/>
    <p:sldId id="612" r:id="rId87"/>
    <p:sldId id="613" r:id="rId88"/>
    <p:sldId id="614" r:id="rId89"/>
    <p:sldId id="615" r:id="rId90"/>
    <p:sldId id="616" r:id="rId91"/>
    <p:sldId id="617" r:id="rId92"/>
    <p:sldId id="618" r:id="rId93"/>
    <p:sldId id="619" r:id="rId94"/>
    <p:sldId id="620" r:id="rId95"/>
    <p:sldId id="621" r:id="rId96"/>
    <p:sldId id="622" r:id="rId97"/>
    <p:sldId id="623" r:id="rId98"/>
    <p:sldId id="624" r:id="rId99"/>
    <p:sldId id="625" r:id="rId100"/>
    <p:sldId id="626" r:id="rId101"/>
    <p:sldId id="627" r:id="rId102"/>
    <p:sldId id="628" r:id="rId103"/>
    <p:sldId id="629" r:id="rId104"/>
    <p:sldId id="630" r:id="rId105"/>
    <p:sldId id="631" r:id="rId106"/>
    <p:sldId id="632" r:id="rId107"/>
    <p:sldId id="633" r:id="rId108"/>
    <p:sldId id="634" r:id="rId109"/>
    <p:sldId id="635" r:id="rId110"/>
    <p:sldId id="636" r:id="rId111"/>
    <p:sldId id="637" r:id="rId112"/>
    <p:sldId id="638" r:id="rId113"/>
    <p:sldId id="639" r:id="rId114"/>
    <p:sldId id="640" r:id="rId115"/>
    <p:sldId id="641" r:id="rId116"/>
    <p:sldId id="642" r:id="rId117"/>
    <p:sldId id="643" r:id="rId118"/>
    <p:sldId id="644" r:id="rId119"/>
    <p:sldId id="645" r:id="rId120"/>
    <p:sldId id="646" r:id="rId121"/>
    <p:sldId id="647" r:id="rId122"/>
    <p:sldId id="648" r:id="rId123"/>
    <p:sldId id="649" r:id="rId124"/>
    <p:sldId id="693" r:id="rId125"/>
    <p:sldId id="521" r:id="rId126"/>
    <p:sldId id="694" r:id="rId127"/>
    <p:sldId id="650" r:id="rId128"/>
    <p:sldId id="651" r:id="rId129"/>
    <p:sldId id="652" r:id="rId130"/>
    <p:sldId id="653" r:id="rId131"/>
    <p:sldId id="654" r:id="rId132"/>
    <p:sldId id="655" r:id="rId133"/>
    <p:sldId id="656" r:id="rId134"/>
    <p:sldId id="657" r:id="rId135"/>
    <p:sldId id="658" r:id="rId136"/>
    <p:sldId id="659" r:id="rId137"/>
    <p:sldId id="660" r:id="rId138"/>
    <p:sldId id="661" r:id="rId139"/>
    <p:sldId id="662" r:id="rId140"/>
    <p:sldId id="663" r:id="rId141"/>
    <p:sldId id="664" r:id="rId142"/>
    <p:sldId id="665" r:id="rId143"/>
    <p:sldId id="666" r:id="rId144"/>
    <p:sldId id="667" r:id="rId145"/>
    <p:sldId id="668" r:id="rId146"/>
    <p:sldId id="669" r:id="rId147"/>
    <p:sldId id="670" r:id="rId148"/>
    <p:sldId id="671" r:id="rId149"/>
    <p:sldId id="672" r:id="rId150"/>
    <p:sldId id="673" r:id="rId151"/>
    <p:sldId id="674" r:id="rId152"/>
    <p:sldId id="675" r:id="rId153"/>
    <p:sldId id="676" r:id="rId154"/>
    <p:sldId id="677" r:id="rId155"/>
    <p:sldId id="678" r:id="rId156"/>
    <p:sldId id="679" r:id="rId157"/>
    <p:sldId id="680" r:id="rId158"/>
    <p:sldId id="681" r:id="rId159"/>
    <p:sldId id="682" r:id="rId160"/>
    <p:sldId id="683" r:id="rId161"/>
    <p:sldId id="684" r:id="rId162"/>
    <p:sldId id="685" r:id="rId163"/>
    <p:sldId id="686" r:id="rId164"/>
    <p:sldId id="687" r:id="rId165"/>
    <p:sldId id="688" r:id="rId166"/>
    <p:sldId id="527" r:id="rId167"/>
    <p:sldId id="532" r:id="rId168"/>
  </p:sldIdLst>
  <p:sldSz cx="9144000" cy="6858000" type="screen4x3"/>
  <p:notesSz cx="6858000" cy="9144000"/>
  <p:custDataLst>
    <p:tags r:id="rId17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0" d="100"/>
          <a:sy n="100" d="100"/>
        </p:scale>
        <p:origin x="510" y="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5" Type="http://schemas.microsoft.com/office/2016/11/relationships/changesInfo" Target="changesInfos/changesInfo1.xml"/><Relationship Id="rId170" Type="http://schemas.openxmlformats.org/officeDocument/2006/relationships/tags" Target="tags/tag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presProps" Target="presProps.xml"/><Relationship Id="rId176" Type="http://schemas.microsoft.com/office/2015/10/relationships/revisionInfo" Target="revisionInfo.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164" Type="http://schemas.openxmlformats.org/officeDocument/2006/relationships/slide" Target="slides/slide162.xml"/><Relationship Id="rId16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72" Type="http://schemas.openxmlformats.org/officeDocument/2006/relationships/viewProps" Target="view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tableStyles" Target="tableStyle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84th Street Church Of Christ" userId="388d10403b48035a" providerId="LiveId" clId="{1F2B14A4-F515-4ACA-AC47-ED2697443EE4}"/>
    <pc:docChg chg="custSel addSld delSld modSld">
      <pc:chgData name="84th Street Church Of Christ" userId="388d10403b48035a" providerId="LiveId" clId="{1F2B14A4-F515-4ACA-AC47-ED2697443EE4}" dt="2017-09-06T23:59:12.343" v="77"/>
      <pc:docMkLst>
        <pc:docMk/>
      </pc:docMkLst>
      <pc:sldChg chg="modSp">
        <pc:chgData name="84th Street Church Of Christ" userId="388d10403b48035a" providerId="LiveId" clId="{1F2B14A4-F515-4ACA-AC47-ED2697443EE4}" dt="2017-09-06T23:43:10.605" v="22"/>
        <pc:sldMkLst>
          <pc:docMk/>
          <pc:sldMk cId="12912321" sldId="258"/>
        </pc:sldMkLst>
        <pc:spChg chg="mod">
          <ac:chgData name="84th Street Church Of Christ" userId="388d10403b48035a" providerId="LiveId" clId="{1F2B14A4-F515-4ACA-AC47-ED2697443EE4}" dt="2017-09-06T23:43:10.605" v="22"/>
          <ac:spMkLst>
            <pc:docMk/>
            <pc:sldMk cId="12912321" sldId="258"/>
            <ac:spMk id="16" creationId="{096F454F-566C-41E2-B8AB-B21886C3E74A}"/>
          </ac:spMkLst>
        </pc:spChg>
        <pc:spChg chg="mod">
          <ac:chgData name="84th Street Church Of Christ" userId="388d10403b48035a" providerId="LiveId" clId="{1F2B14A4-F515-4ACA-AC47-ED2697443EE4}" dt="2017-09-06T23:43:10.605" v="22"/>
          <ac:spMkLst>
            <pc:docMk/>
            <pc:sldMk cId="12912321" sldId="258"/>
            <ac:spMk id="21" creationId="{C86EAB72-3967-4FA5-A3E7-25D167991FBC}"/>
          </ac:spMkLst>
        </pc:spChg>
      </pc:sldChg>
      <pc:sldChg chg="modSp">
        <pc:chgData name="84th Street Church Of Christ" userId="388d10403b48035a" providerId="LiveId" clId="{1F2B14A4-F515-4ACA-AC47-ED2697443EE4}" dt="2017-09-06T23:42:34.364" v="18"/>
        <pc:sldMkLst>
          <pc:docMk/>
          <pc:sldMk cId="1959341538" sldId="262"/>
        </pc:sldMkLst>
        <pc:spChg chg="mod">
          <ac:chgData name="84th Street Church Of Christ" userId="388d10403b48035a" providerId="LiveId" clId="{1F2B14A4-F515-4ACA-AC47-ED2697443EE4}" dt="2017-09-06T23:42:34.364" v="18"/>
          <ac:spMkLst>
            <pc:docMk/>
            <pc:sldMk cId="1959341538" sldId="262"/>
            <ac:spMk id="15" creationId="{97798274-86CC-45DD-A9FC-3B2F98F15AE1}"/>
          </ac:spMkLst>
        </pc:spChg>
        <pc:spChg chg="mod">
          <ac:chgData name="84th Street Church Of Christ" userId="388d10403b48035a" providerId="LiveId" clId="{1F2B14A4-F515-4ACA-AC47-ED2697443EE4}" dt="2017-09-06T23:42:34.364" v="18"/>
          <ac:spMkLst>
            <pc:docMk/>
            <pc:sldMk cId="1959341538" sldId="262"/>
            <ac:spMk id="25" creationId="{E16AA8D0-1C54-45AA-ACFE-A2F7F019DE83}"/>
          </ac:spMkLst>
        </pc:spChg>
      </pc:sldChg>
      <pc:sldChg chg="del">
        <pc:chgData name="84th Street Church Of Christ" userId="388d10403b48035a" providerId="LiveId" clId="{1F2B14A4-F515-4ACA-AC47-ED2697443EE4}" dt="2017-09-06T23:42:15.766" v="16" actId="2696"/>
        <pc:sldMkLst>
          <pc:docMk/>
          <pc:sldMk cId="1028022327" sldId="263"/>
        </pc:sldMkLst>
      </pc:sldChg>
      <pc:sldChg chg="modSp">
        <pc:chgData name="84th Street Church Of Christ" userId="388d10403b48035a" providerId="LiveId" clId="{1F2B14A4-F515-4ACA-AC47-ED2697443EE4}" dt="2017-09-06T23:42:55.156" v="20"/>
        <pc:sldMkLst>
          <pc:docMk/>
          <pc:sldMk cId="819372260" sldId="265"/>
        </pc:sldMkLst>
        <pc:spChg chg="mod">
          <ac:chgData name="84th Street Church Of Christ" userId="388d10403b48035a" providerId="LiveId" clId="{1F2B14A4-F515-4ACA-AC47-ED2697443EE4}" dt="2017-09-06T23:42:55.156" v="20"/>
          <ac:spMkLst>
            <pc:docMk/>
            <pc:sldMk cId="819372260" sldId="265"/>
            <ac:spMk id="19" creationId="{7963D5CE-A003-4CC0-9C14-D7E2B1E479C3}"/>
          </ac:spMkLst>
        </pc:spChg>
        <pc:spChg chg="mod">
          <ac:chgData name="84th Street Church Of Christ" userId="388d10403b48035a" providerId="LiveId" clId="{1F2B14A4-F515-4ACA-AC47-ED2697443EE4}" dt="2017-09-06T23:42:55.156" v="20"/>
          <ac:spMkLst>
            <pc:docMk/>
            <pc:sldMk cId="819372260" sldId="265"/>
            <ac:spMk id="28" creationId="{353D22E5-AA0C-42D3-9179-13C75EF5C246}"/>
          </ac:spMkLst>
        </pc:spChg>
      </pc:sldChg>
      <pc:sldChg chg="modSp">
        <pc:chgData name="84th Street Church Of Christ" userId="388d10403b48035a" providerId="LiveId" clId="{1F2B14A4-F515-4ACA-AC47-ED2697443EE4}" dt="2017-09-06T23:44:24.788" v="24"/>
        <pc:sldMkLst>
          <pc:docMk/>
          <pc:sldMk cId="2119001707" sldId="268"/>
        </pc:sldMkLst>
        <pc:spChg chg="mod">
          <ac:chgData name="84th Street Church Of Christ" userId="388d10403b48035a" providerId="LiveId" clId="{1F2B14A4-F515-4ACA-AC47-ED2697443EE4}" dt="2017-09-06T23:44:24.788" v="24"/>
          <ac:spMkLst>
            <pc:docMk/>
            <pc:sldMk cId="2119001707" sldId="268"/>
            <ac:spMk id="37" creationId="{0C9CCF08-08FE-4663-94C9-6ED24A832469}"/>
          </ac:spMkLst>
        </pc:spChg>
        <pc:spChg chg="mod">
          <ac:chgData name="84th Street Church Of Christ" userId="388d10403b48035a" providerId="LiveId" clId="{1F2B14A4-F515-4ACA-AC47-ED2697443EE4}" dt="2017-09-06T23:44:24.788" v="24"/>
          <ac:spMkLst>
            <pc:docMk/>
            <pc:sldMk cId="2119001707" sldId="268"/>
            <ac:spMk id="41" creationId="{AF67D5E0-F9AD-4950-A6AF-175505D30F9D}"/>
          </ac:spMkLst>
        </pc:spChg>
      </pc:sldChg>
      <pc:sldChg chg="modSp">
        <pc:chgData name="84th Street Church Of Christ" userId="388d10403b48035a" providerId="LiveId" clId="{1F2B14A4-F515-4ACA-AC47-ED2697443EE4}" dt="2017-09-06T23:45:42.684" v="26"/>
        <pc:sldMkLst>
          <pc:docMk/>
          <pc:sldMk cId="948503275" sldId="271"/>
        </pc:sldMkLst>
        <pc:spChg chg="mod">
          <ac:chgData name="84th Street Church Of Christ" userId="388d10403b48035a" providerId="LiveId" clId="{1F2B14A4-F515-4ACA-AC47-ED2697443EE4}" dt="2017-09-06T23:45:42.684" v="26"/>
          <ac:spMkLst>
            <pc:docMk/>
            <pc:sldMk cId="948503275" sldId="271"/>
            <ac:spMk id="35" creationId="{80D621FC-E588-4E7B-8086-63BFC1758CC5}"/>
          </ac:spMkLst>
        </pc:spChg>
        <pc:spChg chg="mod">
          <ac:chgData name="84th Street Church Of Christ" userId="388d10403b48035a" providerId="LiveId" clId="{1F2B14A4-F515-4ACA-AC47-ED2697443EE4}" dt="2017-09-06T23:45:42.684" v="26"/>
          <ac:spMkLst>
            <pc:docMk/>
            <pc:sldMk cId="948503275" sldId="271"/>
            <ac:spMk id="44" creationId="{414508AA-0C4D-44A5-A203-049FA142EF7F}"/>
          </ac:spMkLst>
        </pc:spChg>
      </pc:sldChg>
      <pc:sldChg chg="del">
        <pc:chgData name="84th Street Church Of Christ" userId="388d10403b48035a" providerId="LiveId" clId="{1F2B14A4-F515-4ACA-AC47-ED2697443EE4}" dt="2017-09-06T23:41:05.988" v="11" actId="2696"/>
        <pc:sldMkLst>
          <pc:docMk/>
          <pc:sldMk cId="3881605430" sldId="272"/>
        </pc:sldMkLst>
      </pc:sldChg>
      <pc:sldChg chg="modTransition">
        <pc:chgData name="84th Street Church Of Christ" userId="388d10403b48035a" providerId="LiveId" clId="{1F2B14A4-F515-4ACA-AC47-ED2697443EE4}" dt="2017-09-06T23:46:09.049" v="28"/>
        <pc:sldMkLst>
          <pc:docMk/>
          <pc:sldMk cId="2555276749" sldId="280"/>
        </pc:sldMkLst>
      </pc:sldChg>
      <pc:sldChg chg="modTransition">
        <pc:chgData name="84th Street Church Of Christ" userId="388d10403b48035a" providerId="LiveId" clId="{1F2B14A4-F515-4ACA-AC47-ED2697443EE4}" dt="2017-09-06T23:46:14.601" v="29"/>
        <pc:sldMkLst>
          <pc:docMk/>
          <pc:sldMk cId="323166738" sldId="281"/>
        </pc:sldMkLst>
      </pc:sldChg>
      <pc:sldChg chg="del">
        <pc:chgData name="84th Street Church Of Christ" userId="388d10403b48035a" providerId="LiveId" clId="{1F2B14A4-F515-4ACA-AC47-ED2697443EE4}" dt="2017-09-06T23:45:30.189" v="25" actId="2696"/>
        <pc:sldMkLst>
          <pc:docMk/>
          <pc:sldMk cId="3652987657" sldId="311"/>
        </pc:sldMkLst>
      </pc:sldChg>
      <pc:sldChg chg="del">
        <pc:chgData name="84th Street Church Of Christ" userId="388d10403b48035a" providerId="LiveId" clId="{1F2B14A4-F515-4ACA-AC47-ED2697443EE4}" dt="2017-09-06T23:43:02.204" v="21" actId="2696"/>
        <pc:sldMkLst>
          <pc:docMk/>
          <pc:sldMk cId="1462265872" sldId="339"/>
        </pc:sldMkLst>
      </pc:sldChg>
      <pc:sldChg chg="del">
        <pc:chgData name="84th Street Church Of Christ" userId="388d10403b48035a" providerId="LiveId" clId="{1F2B14A4-F515-4ACA-AC47-ED2697443EE4}" dt="2017-09-06T23:43:17.807" v="23" actId="2696"/>
        <pc:sldMkLst>
          <pc:docMk/>
          <pc:sldMk cId="770885476" sldId="366"/>
        </pc:sldMkLst>
      </pc:sldChg>
      <pc:sldChg chg="add">
        <pc:chgData name="84th Street Church Of Christ" userId="388d10403b48035a" providerId="LiveId" clId="{1F2B14A4-F515-4ACA-AC47-ED2697443EE4}" dt="2017-09-06T23:40:57.683" v="0"/>
        <pc:sldMkLst>
          <pc:docMk/>
          <pc:sldMk cId="2125218269" sldId="367"/>
        </pc:sldMkLst>
      </pc:sldChg>
      <pc:sldChg chg="add">
        <pc:chgData name="84th Street Church Of Christ" userId="388d10403b48035a" providerId="LiveId" clId="{1F2B14A4-F515-4ACA-AC47-ED2697443EE4}" dt="2017-09-06T23:40:57.683" v="0"/>
        <pc:sldMkLst>
          <pc:docMk/>
          <pc:sldMk cId="2955672256" sldId="368"/>
        </pc:sldMkLst>
      </pc:sldChg>
      <pc:sldChg chg="add">
        <pc:chgData name="84th Street Church Of Christ" userId="388d10403b48035a" providerId="LiveId" clId="{1F2B14A4-F515-4ACA-AC47-ED2697443EE4}" dt="2017-09-06T23:40:57.683" v="0"/>
        <pc:sldMkLst>
          <pc:docMk/>
          <pc:sldMk cId="110170947" sldId="369"/>
        </pc:sldMkLst>
      </pc:sldChg>
      <pc:sldChg chg="add">
        <pc:chgData name="84th Street Church Of Christ" userId="388d10403b48035a" providerId="LiveId" clId="{1F2B14A4-F515-4ACA-AC47-ED2697443EE4}" dt="2017-09-06T23:40:57.683" v="0"/>
        <pc:sldMkLst>
          <pc:docMk/>
          <pc:sldMk cId="3562554735" sldId="370"/>
        </pc:sldMkLst>
      </pc:sldChg>
      <pc:sldChg chg="add">
        <pc:chgData name="84th Street Church Of Christ" userId="388d10403b48035a" providerId="LiveId" clId="{1F2B14A4-F515-4ACA-AC47-ED2697443EE4}" dt="2017-09-06T23:40:57.683" v="0"/>
        <pc:sldMkLst>
          <pc:docMk/>
          <pc:sldMk cId="2165463150" sldId="371"/>
        </pc:sldMkLst>
      </pc:sldChg>
      <pc:sldChg chg="add">
        <pc:chgData name="84th Street Church Of Christ" userId="388d10403b48035a" providerId="LiveId" clId="{1F2B14A4-F515-4ACA-AC47-ED2697443EE4}" dt="2017-09-06T23:40:57.683" v="0"/>
        <pc:sldMkLst>
          <pc:docMk/>
          <pc:sldMk cId="4057136259" sldId="372"/>
        </pc:sldMkLst>
      </pc:sldChg>
      <pc:sldChg chg="add">
        <pc:chgData name="84th Street Church Of Christ" userId="388d10403b48035a" providerId="LiveId" clId="{1F2B14A4-F515-4ACA-AC47-ED2697443EE4}" dt="2017-09-06T23:40:57.683" v="0"/>
        <pc:sldMkLst>
          <pc:docMk/>
          <pc:sldMk cId="990570216" sldId="373"/>
        </pc:sldMkLst>
      </pc:sldChg>
      <pc:sldChg chg="add">
        <pc:chgData name="84th Street Church Of Christ" userId="388d10403b48035a" providerId="LiveId" clId="{1F2B14A4-F515-4ACA-AC47-ED2697443EE4}" dt="2017-09-06T23:40:57.683" v="0"/>
        <pc:sldMkLst>
          <pc:docMk/>
          <pc:sldMk cId="4076632912" sldId="374"/>
        </pc:sldMkLst>
      </pc:sldChg>
      <pc:sldChg chg="add">
        <pc:chgData name="84th Street Church Of Christ" userId="388d10403b48035a" providerId="LiveId" clId="{1F2B14A4-F515-4ACA-AC47-ED2697443EE4}" dt="2017-09-06T23:40:57.683" v="0"/>
        <pc:sldMkLst>
          <pc:docMk/>
          <pc:sldMk cId="4198880018" sldId="375"/>
        </pc:sldMkLst>
      </pc:sldChg>
      <pc:sldChg chg="add">
        <pc:chgData name="84th Street Church Of Christ" userId="388d10403b48035a" providerId="LiveId" clId="{1F2B14A4-F515-4ACA-AC47-ED2697443EE4}" dt="2017-09-06T23:40:57.683" v="0"/>
        <pc:sldMkLst>
          <pc:docMk/>
          <pc:sldMk cId="4265914786" sldId="376"/>
        </pc:sldMkLst>
      </pc:sldChg>
      <pc:sldChg chg="add">
        <pc:chgData name="84th Street Church Of Christ" userId="388d10403b48035a" providerId="LiveId" clId="{1F2B14A4-F515-4ACA-AC47-ED2697443EE4}" dt="2017-09-06T23:40:57.683" v="0"/>
        <pc:sldMkLst>
          <pc:docMk/>
          <pc:sldMk cId="1946075413" sldId="377"/>
        </pc:sldMkLst>
      </pc:sldChg>
      <pc:sldChg chg="add">
        <pc:chgData name="84th Street Church Of Christ" userId="388d10403b48035a" providerId="LiveId" clId="{1F2B14A4-F515-4ACA-AC47-ED2697443EE4}" dt="2017-09-06T23:40:57.683" v="0"/>
        <pc:sldMkLst>
          <pc:docMk/>
          <pc:sldMk cId="3166143366" sldId="378"/>
        </pc:sldMkLst>
      </pc:sldChg>
      <pc:sldChg chg="add">
        <pc:chgData name="84th Street Church Of Christ" userId="388d10403b48035a" providerId="LiveId" clId="{1F2B14A4-F515-4ACA-AC47-ED2697443EE4}" dt="2017-09-06T23:40:57.683" v="0"/>
        <pc:sldMkLst>
          <pc:docMk/>
          <pc:sldMk cId="2567383935" sldId="379"/>
        </pc:sldMkLst>
      </pc:sldChg>
      <pc:sldChg chg="add">
        <pc:chgData name="84th Street Church Of Christ" userId="388d10403b48035a" providerId="LiveId" clId="{1F2B14A4-F515-4ACA-AC47-ED2697443EE4}" dt="2017-09-06T23:40:57.683" v="0"/>
        <pc:sldMkLst>
          <pc:docMk/>
          <pc:sldMk cId="907738744" sldId="380"/>
        </pc:sldMkLst>
      </pc:sldChg>
      <pc:sldChg chg="add">
        <pc:chgData name="84th Street Church Of Christ" userId="388d10403b48035a" providerId="LiveId" clId="{1F2B14A4-F515-4ACA-AC47-ED2697443EE4}" dt="2017-09-06T23:40:57.683" v="0"/>
        <pc:sldMkLst>
          <pc:docMk/>
          <pc:sldMk cId="1410638130" sldId="381"/>
        </pc:sldMkLst>
      </pc:sldChg>
      <pc:sldChg chg="add">
        <pc:chgData name="84th Street Church Of Christ" userId="388d10403b48035a" providerId="LiveId" clId="{1F2B14A4-F515-4ACA-AC47-ED2697443EE4}" dt="2017-09-06T23:40:57.683" v="0"/>
        <pc:sldMkLst>
          <pc:docMk/>
          <pc:sldMk cId="3212064940" sldId="382"/>
        </pc:sldMkLst>
      </pc:sldChg>
      <pc:sldChg chg="add">
        <pc:chgData name="84th Street Church Of Christ" userId="388d10403b48035a" providerId="LiveId" clId="{1F2B14A4-F515-4ACA-AC47-ED2697443EE4}" dt="2017-09-06T23:40:57.683" v="0"/>
        <pc:sldMkLst>
          <pc:docMk/>
          <pc:sldMk cId="3636195452" sldId="383"/>
        </pc:sldMkLst>
      </pc:sldChg>
      <pc:sldChg chg="add">
        <pc:chgData name="84th Street Church Of Christ" userId="388d10403b48035a" providerId="LiveId" clId="{1F2B14A4-F515-4ACA-AC47-ED2697443EE4}" dt="2017-09-06T23:40:57.683" v="0"/>
        <pc:sldMkLst>
          <pc:docMk/>
          <pc:sldMk cId="2394156950" sldId="384"/>
        </pc:sldMkLst>
      </pc:sldChg>
      <pc:sldChg chg="add">
        <pc:chgData name="84th Street Church Of Christ" userId="388d10403b48035a" providerId="LiveId" clId="{1F2B14A4-F515-4ACA-AC47-ED2697443EE4}" dt="2017-09-06T23:40:57.683" v="0"/>
        <pc:sldMkLst>
          <pc:docMk/>
          <pc:sldMk cId="1207155350" sldId="385"/>
        </pc:sldMkLst>
      </pc:sldChg>
      <pc:sldChg chg="add">
        <pc:chgData name="84th Street Church Of Christ" userId="388d10403b48035a" providerId="LiveId" clId="{1F2B14A4-F515-4ACA-AC47-ED2697443EE4}" dt="2017-09-06T23:40:57.683" v="0"/>
        <pc:sldMkLst>
          <pc:docMk/>
          <pc:sldMk cId="1996592644" sldId="386"/>
        </pc:sldMkLst>
      </pc:sldChg>
      <pc:sldChg chg="add">
        <pc:chgData name="84th Street Church Of Christ" userId="388d10403b48035a" providerId="LiveId" clId="{1F2B14A4-F515-4ACA-AC47-ED2697443EE4}" dt="2017-09-06T23:40:57.683" v="0"/>
        <pc:sldMkLst>
          <pc:docMk/>
          <pc:sldMk cId="3791589711" sldId="387"/>
        </pc:sldMkLst>
      </pc:sldChg>
      <pc:sldChg chg="add">
        <pc:chgData name="84th Street Church Of Christ" userId="388d10403b48035a" providerId="LiveId" clId="{1F2B14A4-F515-4ACA-AC47-ED2697443EE4}" dt="2017-09-06T23:40:57.683" v="0"/>
        <pc:sldMkLst>
          <pc:docMk/>
          <pc:sldMk cId="2717194415" sldId="388"/>
        </pc:sldMkLst>
      </pc:sldChg>
      <pc:sldChg chg="add">
        <pc:chgData name="84th Street Church Of Christ" userId="388d10403b48035a" providerId="LiveId" clId="{1F2B14A4-F515-4ACA-AC47-ED2697443EE4}" dt="2017-09-06T23:40:57.683" v="0"/>
        <pc:sldMkLst>
          <pc:docMk/>
          <pc:sldMk cId="1585488249" sldId="389"/>
        </pc:sldMkLst>
      </pc:sldChg>
      <pc:sldChg chg="add">
        <pc:chgData name="84th Street Church Of Christ" userId="388d10403b48035a" providerId="LiveId" clId="{1F2B14A4-F515-4ACA-AC47-ED2697443EE4}" dt="2017-09-06T23:40:57.683" v="0"/>
        <pc:sldMkLst>
          <pc:docMk/>
          <pc:sldMk cId="3600432266" sldId="390"/>
        </pc:sldMkLst>
      </pc:sldChg>
      <pc:sldChg chg="add">
        <pc:chgData name="84th Street Church Of Christ" userId="388d10403b48035a" providerId="LiveId" clId="{1F2B14A4-F515-4ACA-AC47-ED2697443EE4}" dt="2017-09-06T23:40:57.683" v="0"/>
        <pc:sldMkLst>
          <pc:docMk/>
          <pc:sldMk cId="2501173248" sldId="391"/>
        </pc:sldMkLst>
      </pc:sldChg>
      <pc:sldChg chg="add">
        <pc:chgData name="84th Street Church Of Christ" userId="388d10403b48035a" providerId="LiveId" clId="{1F2B14A4-F515-4ACA-AC47-ED2697443EE4}" dt="2017-09-06T23:40:57.683" v="0"/>
        <pc:sldMkLst>
          <pc:docMk/>
          <pc:sldMk cId="2899540888" sldId="392"/>
        </pc:sldMkLst>
      </pc:sldChg>
      <pc:sldChg chg="add">
        <pc:chgData name="84th Street Church Of Christ" userId="388d10403b48035a" providerId="LiveId" clId="{1F2B14A4-F515-4ACA-AC47-ED2697443EE4}" dt="2017-09-06T23:40:57.683" v="0"/>
        <pc:sldMkLst>
          <pc:docMk/>
          <pc:sldMk cId="1249088497" sldId="393"/>
        </pc:sldMkLst>
      </pc:sldChg>
      <pc:sldChg chg="add">
        <pc:chgData name="84th Street Church Of Christ" userId="388d10403b48035a" providerId="LiveId" clId="{1F2B14A4-F515-4ACA-AC47-ED2697443EE4}" dt="2017-09-06T23:40:57.683" v="0"/>
        <pc:sldMkLst>
          <pc:docMk/>
          <pc:sldMk cId="2844460370" sldId="394"/>
        </pc:sldMkLst>
      </pc:sldChg>
      <pc:sldChg chg="modSp add">
        <pc:chgData name="84th Street Church Of Christ" userId="388d10403b48035a" providerId="LiveId" clId="{1F2B14A4-F515-4ACA-AC47-ED2697443EE4}" dt="2017-09-06T23:40:57.788" v="1" actId="27636"/>
        <pc:sldMkLst>
          <pc:docMk/>
          <pc:sldMk cId="1603496518" sldId="395"/>
        </pc:sldMkLst>
        <pc:spChg chg="mod">
          <ac:chgData name="84th Street Church Of Christ" userId="388d10403b48035a" providerId="LiveId" clId="{1F2B14A4-F515-4ACA-AC47-ED2697443EE4}" dt="2017-09-06T23:40:57.788" v="1" actId="27636"/>
          <ac:spMkLst>
            <pc:docMk/>
            <pc:sldMk cId="1603496518" sldId="395"/>
            <ac:spMk id="4" creationId="{00000000-0000-0000-0000-000000000000}"/>
          </ac:spMkLst>
        </pc:spChg>
      </pc:sldChg>
      <pc:sldChg chg="modSp add">
        <pc:chgData name="84th Street Church Of Christ" userId="388d10403b48035a" providerId="LiveId" clId="{1F2B14A4-F515-4ACA-AC47-ED2697443EE4}" dt="2017-09-06T23:40:57.802" v="2" actId="27636"/>
        <pc:sldMkLst>
          <pc:docMk/>
          <pc:sldMk cId="2294763376" sldId="396"/>
        </pc:sldMkLst>
        <pc:spChg chg="mod">
          <ac:chgData name="84th Street Church Of Christ" userId="388d10403b48035a" providerId="LiveId" clId="{1F2B14A4-F515-4ACA-AC47-ED2697443EE4}" dt="2017-09-06T23:40:57.802" v="2" actId="27636"/>
          <ac:spMkLst>
            <pc:docMk/>
            <pc:sldMk cId="2294763376" sldId="396"/>
            <ac:spMk id="4" creationId="{00000000-0000-0000-0000-000000000000}"/>
          </ac:spMkLst>
        </pc:spChg>
      </pc:sldChg>
      <pc:sldChg chg="modSp add">
        <pc:chgData name="84th Street Church Of Christ" userId="388d10403b48035a" providerId="LiveId" clId="{1F2B14A4-F515-4ACA-AC47-ED2697443EE4}" dt="2017-09-06T23:40:57.815" v="3" actId="27636"/>
        <pc:sldMkLst>
          <pc:docMk/>
          <pc:sldMk cId="175315174" sldId="397"/>
        </pc:sldMkLst>
        <pc:spChg chg="mod">
          <ac:chgData name="84th Street Church Of Christ" userId="388d10403b48035a" providerId="LiveId" clId="{1F2B14A4-F515-4ACA-AC47-ED2697443EE4}" dt="2017-09-06T23:40:57.815" v="3" actId="27636"/>
          <ac:spMkLst>
            <pc:docMk/>
            <pc:sldMk cId="175315174" sldId="397"/>
            <ac:spMk id="4" creationId="{00000000-0000-0000-0000-000000000000}"/>
          </ac:spMkLst>
        </pc:spChg>
      </pc:sldChg>
      <pc:sldChg chg="modSp add">
        <pc:chgData name="84th Street Church Of Christ" userId="388d10403b48035a" providerId="LiveId" clId="{1F2B14A4-F515-4ACA-AC47-ED2697443EE4}" dt="2017-09-06T23:40:57.833" v="4" actId="27636"/>
        <pc:sldMkLst>
          <pc:docMk/>
          <pc:sldMk cId="3372115494" sldId="398"/>
        </pc:sldMkLst>
        <pc:spChg chg="mod">
          <ac:chgData name="84th Street Church Of Christ" userId="388d10403b48035a" providerId="LiveId" clId="{1F2B14A4-F515-4ACA-AC47-ED2697443EE4}" dt="2017-09-06T23:40:57.833" v="4" actId="27636"/>
          <ac:spMkLst>
            <pc:docMk/>
            <pc:sldMk cId="3372115494" sldId="398"/>
            <ac:spMk id="4" creationId="{00000000-0000-0000-0000-000000000000}"/>
          </ac:spMkLst>
        </pc:spChg>
      </pc:sldChg>
      <pc:sldChg chg="modSp add">
        <pc:chgData name="84th Street Church Of Christ" userId="388d10403b48035a" providerId="LiveId" clId="{1F2B14A4-F515-4ACA-AC47-ED2697443EE4}" dt="2017-09-06T23:40:57.845" v="5" actId="27636"/>
        <pc:sldMkLst>
          <pc:docMk/>
          <pc:sldMk cId="1259928971" sldId="399"/>
        </pc:sldMkLst>
        <pc:spChg chg="mod">
          <ac:chgData name="84th Street Church Of Christ" userId="388d10403b48035a" providerId="LiveId" clId="{1F2B14A4-F515-4ACA-AC47-ED2697443EE4}" dt="2017-09-06T23:40:57.845" v="5" actId="27636"/>
          <ac:spMkLst>
            <pc:docMk/>
            <pc:sldMk cId="1259928971" sldId="399"/>
            <ac:spMk id="4" creationId="{00000000-0000-0000-0000-000000000000}"/>
          </ac:spMkLst>
        </pc:spChg>
      </pc:sldChg>
      <pc:sldChg chg="modSp add">
        <pc:chgData name="84th Street Church Of Christ" userId="388d10403b48035a" providerId="LiveId" clId="{1F2B14A4-F515-4ACA-AC47-ED2697443EE4}" dt="2017-09-06T23:40:57.865" v="6" actId="27636"/>
        <pc:sldMkLst>
          <pc:docMk/>
          <pc:sldMk cId="1283455697" sldId="400"/>
        </pc:sldMkLst>
        <pc:spChg chg="mod">
          <ac:chgData name="84th Street Church Of Christ" userId="388d10403b48035a" providerId="LiveId" clId="{1F2B14A4-F515-4ACA-AC47-ED2697443EE4}" dt="2017-09-06T23:40:57.865" v="6" actId="27636"/>
          <ac:spMkLst>
            <pc:docMk/>
            <pc:sldMk cId="1283455697" sldId="400"/>
            <ac:spMk id="4" creationId="{00000000-0000-0000-0000-000000000000}"/>
          </ac:spMkLst>
        </pc:spChg>
      </pc:sldChg>
      <pc:sldChg chg="modSp add">
        <pc:chgData name="84th Street Church Of Christ" userId="388d10403b48035a" providerId="LiveId" clId="{1F2B14A4-F515-4ACA-AC47-ED2697443EE4}" dt="2017-09-06T23:40:57.876" v="7" actId="27636"/>
        <pc:sldMkLst>
          <pc:docMk/>
          <pc:sldMk cId="4267393497" sldId="401"/>
        </pc:sldMkLst>
        <pc:spChg chg="mod">
          <ac:chgData name="84th Street Church Of Christ" userId="388d10403b48035a" providerId="LiveId" clId="{1F2B14A4-F515-4ACA-AC47-ED2697443EE4}" dt="2017-09-06T23:40:57.876" v="7" actId="27636"/>
          <ac:spMkLst>
            <pc:docMk/>
            <pc:sldMk cId="4267393497" sldId="401"/>
            <ac:spMk id="4" creationId="{00000000-0000-0000-0000-000000000000}"/>
          </ac:spMkLst>
        </pc:spChg>
      </pc:sldChg>
      <pc:sldChg chg="modSp add">
        <pc:chgData name="84th Street Church Of Christ" userId="388d10403b48035a" providerId="LiveId" clId="{1F2B14A4-F515-4ACA-AC47-ED2697443EE4}" dt="2017-09-06T23:40:57.896" v="8" actId="27636"/>
        <pc:sldMkLst>
          <pc:docMk/>
          <pc:sldMk cId="2383480279" sldId="402"/>
        </pc:sldMkLst>
        <pc:spChg chg="mod">
          <ac:chgData name="84th Street Church Of Christ" userId="388d10403b48035a" providerId="LiveId" clId="{1F2B14A4-F515-4ACA-AC47-ED2697443EE4}" dt="2017-09-06T23:40:57.896" v="8" actId="27636"/>
          <ac:spMkLst>
            <pc:docMk/>
            <pc:sldMk cId="2383480279" sldId="402"/>
            <ac:spMk id="4" creationId="{00000000-0000-0000-0000-000000000000}"/>
          </ac:spMkLst>
        </pc:spChg>
      </pc:sldChg>
      <pc:sldChg chg="modSp add">
        <pc:chgData name="84th Street Church Of Christ" userId="388d10403b48035a" providerId="LiveId" clId="{1F2B14A4-F515-4ACA-AC47-ED2697443EE4}" dt="2017-09-06T23:40:57.908" v="9" actId="27636"/>
        <pc:sldMkLst>
          <pc:docMk/>
          <pc:sldMk cId="3854060248" sldId="403"/>
        </pc:sldMkLst>
        <pc:spChg chg="mod">
          <ac:chgData name="84th Street Church Of Christ" userId="388d10403b48035a" providerId="LiveId" clId="{1F2B14A4-F515-4ACA-AC47-ED2697443EE4}" dt="2017-09-06T23:40:57.908" v="9" actId="27636"/>
          <ac:spMkLst>
            <pc:docMk/>
            <pc:sldMk cId="3854060248" sldId="403"/>
            <ac:spMk id="4" creationId="{00000000-0000-0000-0000-000000000000}"/>
          </ac:spMkLst>
        </pc:spChg>
      </pc:sldChg>
      <pc:sldChg chg="modSp add">
        <pc:chgData name="84th Street Church Of Christ" userId="388d10403b48035a" providerId="LiveId" clId="{1F2B14A4-F515-4ACA-AC47-ED2697443EE4}" dt="2017-09-06T23:40:57.927" v="10" actId="27636"/>
        <pc:sldMkLst>
          <pc:docMk/>
          <pc:sldMk cId="1024541811" sldId="404"/>
        </pc:sldMkLst>
        <pc:spChg chg="mod">
          <ac:chgData name="84th Street Church Of Christ" userId="388d10403b48035a" providerId="LiveId" clId="{1F2B14A4-F515-4ACA-AC47-ED2697443EE4}" dt="2017-09-06T23:40:57.927" v="10" actId="27636"/>
          <ac:spMkLst>
            <pc:docMk/>
            <pc:sldMk cId="1024541811" sldId="404"/>
            <ac:spMk id="4" creationId="{00000000-0000-0000-0000-000000000000}"/>
          </ac:spMkLst>
        </pc:spChg>
      </pc:sldChg>
      <pc:sldChg chg="add del">
        <pc:chgData name="84th Street Church Of Christ" userId="388d10403b48035a" providerId="LiveId" clId="{1F2B14A4-F515-4ACA-AC47-ED2697443EE4}" dt="2017-09-06T23:41:12.223" v="13"/>
        <pc:sldMkLst>
          <pc:docMk/>
          <pc:sldMk cId="738109840" sldId="405"/>
        </pc:sldMkLst>
      </pc:sldChg>
      <pc:sldChg chg="add del">
        <pc:chgData name="84th Street Church Of Christ" userId="388d10403b48035a" providerId="LiveId" clId="{1F2B14A4-F515-4ACA-AC47-ED2697443EE4}" dt="2017-09-06T23:45:52.030" v="27" actId="2696"/>
        <pc:sldMkLst>
          <pc:docMk/>
          <pc:sldMk cId="2057324189" sldId="405"/>
        </pc:sldMkLst>
      </pc:sldChg>
      <pc:sldChg chg="add">
        <pc:chgData name="84th Street Church Of Christ" userId="388d10403b48035a" providerId="LiveId" clId="{1F2B14A4-F515-4ACA-AC47-ED2697443EE4}" dt="2017-09-06T23:42:04.536" v="15"/>
        <pc:sldMkLst>
          <pc:docMk/>
          <pc:sldMk cId="3304745768" sldId="406"/>
        </pc:sldMkLst>
      </pc:sldChg>
      <pc:sldChg chg="add">
        <pc:chgData name="84th Street Church Of Christ" userId="388d10403b48035a" providerId="LiveId" clId="{1F2B14A4-F515-4ACA-AC47-ED2697443EE4}" dt="2017-09-06T23:42:04.536" v="15"/>
        <pc:sldMkLst>
          <pc:docMk/>
          <pc:sldMk cId="2366162554" sldId="407"/>
        </pc:sldMkLst>
      </pc:sldChg>
      <pc:sldChg chg="add">
        <pc:chgData name="84th Street Church Of Christ" userId="388d10403b48035a" providerId="LiveId" clId="{1F2B14A4-F515-4ACA-AC47-ED2697443EE4}" dt="2017-09-06T23:42:04.536" v="15"/>
        <pc:sldMkLst>
          <pc:docMk/>
          <pc:sldMk cId="2579641886" sldId="408"/>
        </pc:sldMkLst>
      </pc:sldChg>
      <pc:sldChg chg="add">
        <pc:chgData name="84th Street Church Of Christ" userId="388d10403b48035a" providerId="LiveId" clId="{1F2B14A4-F515-4ACA-AC47-ED2697443EE4}" dt="2017-09-06T23:42:04.536" v="15"/>
        <pc:sldMkLst>
          <pc:docMk/>
          <pc:sldMk cId="2125312470" sldId="409"/>
        </pc:sldMkLst>
      </pc:sldChg>
      <pc:sldChg chg="add">
        <pc:chgData name="84th Street Church Of Christ" userId="388d10403b48035a" providerId="LiveId" clId="{1F2B14A4-F515-4ACA-AC47-ED2697443EE4}" dt="2017-09-06T23:42:04.536" v="15"/>
        <pc:sldMkLst>
          <pc:docMk/>
          <pc:sldMk cId="402875355" sldId="410"/>
        </pc:sldMkLst>
      </pc:sldChg>
      <pc:sldChg chg="add">
        <pc:chgData name="84th Street Church Of Christ" userId="388d10403b48035a" providerId="LiveId" clId="{1F2B14A4-F515-4ACA-AC47-ED2697443EE4}" dt="2017-09-06T23:42:04.536" v="15"/>
        <pc:sldMkLst>
          <pc:docMk/>
          <pc:sldMk cId="3457631213" sldId="411"/>
        </pc:sldMkLst>
      </pc:sldChg>
      <pc:sldChg chg="add">
        <pc:chgData name="84th Street Church Of Christ" userId="388d10403b48035a" providerId="LiveId" clId="{1F2B14A4-F515-4ACA-AC47-ED2697443EE4}" dt="2017-09-06T23:42:04.536" v="15"/>
        <pc:sldMkLst>
          <pc:docMk/>
          <pc:sldMk cId="371795597" sldId="412"/>
        </pc:sldMkLst>
      </pc:sldChg>
      <pc:sldChg chg="add">
        <pc:chgData name="84th Street Church Of Christ" userId="388d10403b48035a" providerId="LiveId" clId="{1F2B14A4-F515-4ACA-AC47-ED2697443EE4}" dt="2017-09-06T23:42:04.536" v="15"/>
        <pc:sldMkLst>
          <pc:docMk/>
          <pc:sldMk cId="2389709359" sldId="413"/>
        </pc:sldMkLst>
      </pc:sldChg>
      <pc:sldChg chg="add">
        <pc:chgData name="84th Street Church Of Christ" userId="388d10403b48035a" providerId="LiveId" clId="{1F2B14A4-F515-4ACA-AC47-ED2697443EE4}" dt="2017-09-06T23:42:04.536" v="15"/>
        <pc:sldMkLst>
          <pc:docMk/>
          <pc:sldMk cId="3078230418" sldId="414"/>
        </pc:sldMkLst>
      </pc:sldChg>
      <pc:sldChg chg="add">
        <pc:chgData name="84th Street Church Of Christ" userId="388d10403b48035a" providerId="LiveId" clId="{1F2B14A4-F515-4ACA-AC47-ED2697443EE4}" dt="2017-09-06T23:42:04.536" v="15"/>
        <pc:sldMkLst>
          <pc:docMk/>
          <pc:sldMk cId="2949136293" sldId="415"/>
        </pc:sldMkLst>
      </pc:sldChg>
      <pc:sldChg chg="add">
        <pc:chgData name="84th Street Church Of Christ" userId="388d10403b48035a" providerId="LiveId" clId="{1F2B14A4-F515-4ACA-AC47-ED2697443EE4}" dt="2017-09-06T23:42:04.536" v="15"/>
        <pc:sldMkLst>
          <pc:docMk/>
          <pc:sldMk cId="1703260868" sldId="416"/>
        </pc:sldMkLst>
      </pc:sldChg>
      <pc:sldChg chg="add">
        <pc:chgData name="84th Street Church Of Christ" userId="388d10403b48035a" providerId="LiveId" clId="{1F2B14A4-F515-4ACA-AC47-ED2697443EE4}" dt="2017-09-06T23:42:04.536" v="15"/>
        <pc:sldMkLst>
          <pc:docMk/>
          <pc:sldMk cId="2121751644" sldId="417"/>
        </pc:sldMkLst>
      </pc:sldChg>
      <pc:sldChg chg="add">
        <pc:chgData name="84th Street Church Of Christ" userId="388d10403b48035a" providerId="LiveId" clId="{1F2B14A4-F515-4ACA-AC47-ED2697443EE4}" dt="2017-09-06T23:42:04.536" v="15"/>
        <pc:sldMkLst>
          <pc:docMk/>
          <pc:sldMk cId="3490417604" sldId="418"/>
        </pc:sldMkLst>
      </pc:sldChg>
      <pc:sldChg chg="add">
        <pc:chgData name="84th Street Church Of Christ" userId="388d10403b48035a" providerId="LiveId" clId="{1F2B14A4-F515-4ACA-AC47-ED2697443EE4}" dt="2017-09-06T23:42:04.536" v="15"/>
        <pc:sldMkLst>
          <pc:docMk/>
          <pc:sldMk cId="3825874830" sldId="419"/>
        </pc:sldMkLst>
      </pc:sldChg>
      <pc:sldChg chg="add">
        <pc:chgData name="84th Street Church Of Christ" userId="388d10403b48035a" providerId="LiveId" clId="{1F2B14A4-F515-4ACA-AC47-ED2697443EE4}" dt="2017-09-06T23:42:04.536" v="15"/>
        <pc:sldMkLst>
          <pc:docMk/>
          <pc:sldMk cId="221454178" sldId="420"/>
        </pc:sldMkLst>
      </pc:sldChg>
      <pc:sldChg chg="add">
        <pc:chgData name="84th Street Church Of Christ" userId="388d10403b48035a" providerId="LiveId" clId="{1F2B14A4-F515-4ACA-AC47-ED2697443EE4}" dt="2017-09-06T23:42:04.536" v="15"/>
        <pc:sldMkLst>
          <pc:docMk/>
          <pc:sldMk cId="862348968" sldId="421"/>
        </pc:sldMkLst>
      </pc:sldChg>
      <pc:sldChg chg="add">
        <pc:chgData name="84th Street Church Of Christ" userId="388d10403b48035a" providerId="LiveId" clId="{1F2B14A4-F515-4ACA-AC47-ED2697443EE4}" dt="2017-09-06T23:42:04.536" v="15"/>
        <pc:sldMkLst>
          <pc:docMk/>
          <pc:sldMk cId="1033526562" sldId="422"/>
        </pc:sldMkLst>
      </pc:sldChg>
      <pc:sldChg chg="add">
        <pc:chgData name="84th Street Church Of Christ" userId="388d10403b48035a" providerId="LiveId" clId="{1F2B14A4-F515-4ACA-AC47-ED2697443EE4}" dt="2017-09-06T23:42:04.536" v="15"/>
        <pc:sldMkLst>
          <pc:docMk/>
          <pc:sldMk cId="2889303668" sldId="423"/>
        </pc:sldMkLst>
      </pc:sldChg>
      <pc:sldChg chg="add">
        <pc:chgData name="84th Street Church Of Christ" userId="388d10403b48035a" providerId="LiveId" clId="{1F2B14A4-F515-4ACA-AC47-ED2697443EE4}" dt="2017-09-06T23:42:04.536" v="15"/>
        <pc:sldMkLst>
          <pc:docMk/>
          <pc:sldMk cId="462737474" sldId="424"/>
        </pc:sldMkLst>
      </pc:sldChg>
      <pc:sldChg chg="add">
        <pc:chgData name="84th Street Church Of Christ" userId="388d10403b48035a" providerId="LiveId" clId="{1F2B14A4-F515-4ACA-AC47-ED2697443EE4}" dt="2017-09-06T23:42:04.536" v="15"/>
        <pc:sldMkLst>
          <pc:docMk/>
          <pc:sldMk cId="3259247319" sldId="425"/>
        </pc:sldMkLst>
      </pc:sldChg>
      <pc:sldChg chg="add">
        <pc:chgData name="84th Street Church Of Christ" userId="388d10403b48035a" providerId="LiveId" clId="{1F2B14A4-F515-4ACA-AC47-ED2697443EE4}" dt="2017-09-06T23:42:04.536" v="15"/>
        <pc:sldMkLst>
          <pc:docMk/>
          <pc:sldMk cId="1140052900" sldId="426"/>
        </pc:sldMkLst>
      </pc:sldChg>
      <pc:sldChg chg="add">
        <pc:chgData name="84th Street Church Of Christ" userId="388d10403b48035a" providerId="LiveId" clId="{1F2B14A4-F515-4ACA-AC47-ED2697443EE4}" dt="2017-09-06T23:42:04.536" v="15"/>
        <pc:sldMkLst>
          <pc:docMk/>
          <pc:sldMk cId="719025026" sldId="427"/>
        </pc:sldMkLst>
      </pc:sldChg>
      <pc:sldChg chg="add">
        <pc:chgData name="84th Street Church Of Christ" userId="388d10403b48035a" providerId="LiveId" clId="{1F2B14A4-F515-4ACA-AC47-ED2697443EE4}" dt="2017-09-06T23:42:04.536" v="15"/>
        <pc:sldMkLst>
          <pc:docMk/>
          <pc:sldMk cId="4085296324" sldId="428"/>
        </pc:sldMkLst>
      </pc:sldChg>
      <pc:sldChg chg="add">
        <pc:chgData name="84th Street Church Of Christ" userId="388d10403b48035a" providerId="LiveId" clId="{1F2B14A4-F515-4ACA-AC47-ED2697443EE4}" dt="2017-09-06T23:42:04.536" v="15"/>
        <pc:sldMkLst>
          <pc:docMk/>
          <pc:sldMk cId="3435189667" sldId="429"/>
        </pc:sldMkLst>
      </pc:sldChg>
      <pc:sldChg chg="add">
        <pc:chgData name="84th Street Church Of Christ" userId="388d10403b48035a" providerId="LiveId" clId="{1F2B14A4-F515-4ACA-AC47-ED2697443EE4}" dt="2017-09-06T23:42:04.536" v="15"/>
        <pc:sldMkLst>
          <pc:docMk/>
          <pc:sldMk cId="4091103468" sldId="430"/>
        </pc:sldMkLst>
      </pc:sldChg>
      <pc:sldChg chg="add">
        <pc:chgData name="84th Street Church Of Christ" userId="388d10403b48035a" providerId="LiveId" clId="{1F2B14A4-F515-4ACA-AC47-ED2697443EE4}" dt="2017-09-06T23:42:04.536" v="15"/>
        <pc:sldMkLst>
          <pc:docMk/>
          <pc:sldMk cId="3443778668" sldId="431"/>
        </pc:sldMkLst>
      </pc:sldChg>
      <pc:sldChg chg="add">
        <pc:chgData name="84th Street Church Of Christ" userId="388d10403b48035a" providerId="LiveId" clId="{1F2B14A4-F515-4ACA-AC47-ED2697443EE4}" dt="2017-09-06T23:42:04.536" v="15"/>
        <pc:sldMkLst>
          <pc:docMk/>
          <pc:sldMk cId="3388128088" sldId="432"/>
        </pc:sldMkLst>
      </pc:sldChg>
      <pc:sldChg chg="add">
        <pc:chgData name="84th Street Church Of Christ" userId="388d10403b48035a" providerId="LiveId" clId="{1F2B14A4-F515-4ACA-AC47-ED2697443EE4}" dt="2017-09-06T23:42:04.536" v="15"/>
        <pc:sldMkLst>
          <pc:docMk/>
          <pc:sldMk cId="2960612631" sldId="433"/>
        </pc:sldMkLst>
      </pc:sldChg>
      <pc:sldChg chg="add">
        <pc:chgData name="84th Street Church Of Christ" userId="388d10403b48035a" providerId="LiveId" clId="{1F2B14A4-F515-4ACA-AC47-ED2697443EE4}" dt="2017-09-06T23:42:04.536" v="15"/>
        <pc:sldMkLst>
          <pc:docMk/>
          <pc:sldMk cId="2817251875" sldId="434"/>
        </pc:sldMkLst>
      </pc:sldChg>
      <pc:sldChg chg="add">
        <pc:chgData name="84th Street Church Of Christ" userId="388d10403b48035a" providerId="LiveId" clId="{1F2B14A4-F515-4ACA-AC47-ED2697443EE4}" dt="2017-09-06T23:42:04.536" v="15"/>
        <pc:sldMkLst>
          <pc:docMk/>
          <pc:sldMk cId="498278853" sldId="435"/>
        </pc:sldMkLst>
      </pc:sldChg>
      <pc:sldChg chg="add">
        <pc:chgData name="84th Street Church Of Christ" userId="388d10403b48035a" providerId="LiveId" clId="{1F2B14A4-F515-4ACA-AC47-ED2697443EE4}" dt="2017-09-06T23:42:04.536" v="15"/>
        <pc:sldMkLst>
          <pc:docMk/>
          <pc:sldMk cId="3004061120" sldId="436"/>
        </pc:sldMkLst>
      </pc:sldChg>
      <pc:sldChg chg="add">
        <pc:chgData name="84th Street Church Of Christ" userId="388d10403b48035a" providerId="LiveId" clId="{1F2B14A4-F515-4ACA-AC47-ED2697443EE4}" dt="2017-09-06T23:42:04.536" v="15"/>
        <pc:sldMkLst>
          <pc:docMk/>
          <pc:sldMk cId="2659799430" sldId="437"/>
        </pc:sldMkLst>
      </pc:sldChg>
      <pc:sldChg chg="add">
        <pc:chgData name="84th Street Church Of Christ" userId="388d10403b48035a" providerId="LiveId" clId="{1F2B14A4-F515-4ACA-AC47-ED2697443EE4}" dt="2017-09-06T23:42:04.536" v="15"/>
        <pc:sldMkLst>
          <pc:docMk/>
          <pc:sldMk cId="17533873" sldId="438"/>
        </pc:sldMkLst>
      </pc:sldChg>
      <pc:sldChg chg="add">
        <pc:chgData name="84th Street Church Of Christ" userId="388d10403b48035a" providerId="LiveId" clId="{1F2B14A4-F515-4ACA-AC47-ED2697443EE4}" dt="2017-09-06T23:42:04.536" v="15"/>
        <pc:sldMkLst>
          <pc:docMk/>
          <pc:sldMk cId="3352532696" sldId="439"/>
        </pc:sldMkLst>
      </pc:sldChg>
      <pc:sldChg chg="add">
        <pc:chgData name="84th Street Church Of Christ" userId="388d10403b48035a" providerId="LiveId" clId="{1F2B14A4-F515-4ACA-AC47-ED2697443EE4}" dt="2017-09-06T23:42:04.536" v="15"/>
        <pc:sldMkLst>
          <pc:docMk/>
          <pc:sldMk cId="3125603582" sldId="440"/>
        </pc:sldMkLst>
      </pc:sldChg>
      <pc:sldChg chg="add">
        <pc:chgData name="84th Street Church Of Christ" userId="388d10403b48035a" providerId="LiveId" clId="{1F2B14A4-F515-4ACA-AC47-ED2697443EE4}" dt="2017-09-06T23:42:04.536" v="15"/>
        <pc:sldMkLst>
          <pc:docMk/>
          <pc:sldMk cId="651921428" sldId="441"/>
        </pc:sldMkLst>
      </pc:sldChg>
      <pc:sldChg chg="add">
        <pc:chgData name="84th Street Church Of Christ" userId="388d10403b48035a" providerId="LiveId" clId="{1F2B14A4-F515-4ACA-AC47-ED2697443EE4}" dt="2017-09-06T23:42:04.536" v="15"/>
        <pc:sldMkLst>
          <pc:docMk/>
          <pc:sldMk cId="438790211" sldId="442"/>
        </pc:sldMkLst>
      </pc:sldChg>
      <pc:sldChg chg="add">
        <pc:chgData name="84th Street Church Of Christ" userId="388d10403b48035a" providerId="LiveId" clId="{1F2B14A4-F515-4ACA-AC47-ED2697443EE4}" dt="2017-09-06T23:42:04.536" v="15"/>
        <pc:sldMkLst>
          <pc:docMk/>
          <pc:sldMk cId="276455437" sldId="443"/>
        </pc:sldMkLst>
      </pc:sldChg>
      <pc:sldChg chg="add del">
        <pc:chgData name="84th Street Church Of Christ" userId="388d10403b48035a" providerId="LiveId" clId="{1F2B14A4-F515-4ACA-AC47-ED2697443EE4}" dt="2017-09-06T23:42:43.256" v="19" actId="2696"/>
        <pc:sldMkLst>
          <pc:docMk/>
          <pc:sldMk cId="2413023948" sldId="444"/>
        </pc:sldMkLst>
      </pc:sldChg>
      <pc:sldChg chg="addSp delSp modSp add">
        <pc:chgData name="84th Street Church Of Christ" userId="388d10403b48035a" providerId="LiveId" clId="{1F2B14A4-F515-4ACA-AC47-ED2697443EE4}" dt="2017-09-06T23:47:55.947" v="36" actId="14100"/>
        <pc:sldMkLst>
          <pc:docMk/>
          <pc:sldMk cId="2562300193" sldId="444"/>
        </pc:sldMkLst>
        <pc:picChg chg="del">
          <ac:chgData name="84th Street Church Of Christ" userId="388d10403b48035a" providerId="LiveId" clId="{1F2B14A4-F515-4ACA-AC47-ED2697443EE4}" dt="2017-09-06T23:47:41.587" v="31" actId="478"/>
          <ac:picMkLst>
            <pc:docMk/>
            <pc:sldMk cId="2562300193" sldId="444"/>
            <ac:picMk id="4" creationId="{D8A94EF8-1608-4629-8DA2-CF21863CAE80}"/>
          </ac:picMkLst>
        </pc:picChg>
        <pc:picChg chg="add mod">
          <ac:chgData name="84th Street Church Of Christ" userId="388d10403b48035a" providerId="LiveId" clId="{1F2B14A4-F515-4ACA-AC47-ED2697443EE4}" dt="2017-09-06T23:47:55.947" v="36" actId="14100"/>
          <ac:picMkLst>
            <pc:docMk/>
            <pc:sldMk cId="2562300193" sldId="444"/>
            <ac:picMk id="6" creationId="{D560DB32-E984-4075-A92C-662156984DAF}"/>
          </ac:picMkLst>
        </pc:picChg>
      </pc:sldChg>
      <pc:sldChg chg="modSp add del">
        <pc:chgData name="84th Street Church Of Christ" userId="388d10403b48035a" providerId="LiveId" clId="{1F2B14A4-F515-4ACA-AC47-ED2697443EE4}" dt="2017-09-06T23:59:08.309" v="58" actId="2696"/>
        <pc:sldMkLst>
          <pc:docMk/>
          <pc:sldMk cId="3076915382" sldId="445"/>
        </pc:sldMkLst>
        <pc:spChg chg="mod">
          <ac:chgData name="84th Street Church Of Christ" userId="388d10403b48035a" providerId="LiveId" clId="{1F2B14A4-F515-4ACA-AC47-ED2697443EE4}" dt="2017-09-06T23:49:07.811" v="38" actId="27636"/>
          <ac:spMkLst>
            <pc:docMk/>
            <pc:sldMk cId="3076915382" sldId="445"/>
            <ac:spMk id="4" creationId="{00000000-0000-0000-0000-000000000000}"/>
          </ac:spMkLst>
        </pc:spChg>
      </pc:sldChg>
      <pc:sldChg chg="modSp add del">
        <pc:chgData name="84th Street Church Of Christ" userId="388d10403b48035a" providerId="LiveId" clId="{1F2B14A4-F515-4ACA-AC47-ED2697443EE4}" dt="2017-09-06T23:59:08.326" v="59" actId="2696"/>
        <pc:sldMkLst>
          <pc:docMk/>
          <pc:sldMk cId="1919645379" sldId="446"/>
        </pc:sldMkLst>
        <pc:spChg chg="mod">
          <ac:chgData name="84th Street Church Of Christ" userId="388d10403b48035a" providerId="LiveId" clId="{1F2B14A4-F515-4ACA-AC47-ED2697443EE4}" dt="2017-09-06T23:49:07.878" v="39" actId="27636"/>
          <ac:spMkLst>
            <pc:docMk/>
            <pc:sldMk cId="1919645379" sldId="446"/>
            <ac:spMk id="4" creationId="{00000000-0000-0000-0000-000000000000}"/>
          </ac:spMkLst>
        </pc:spChg>
      </pc:sldChg>
      <pc:sldChg chg="modSp add del">
        <pc:chgData name="84th Street Church Of Christ" userId="388d10403b48035a" providerId="LiveId" clId="{1F2B14A4-F515-4ACA-AC47-ED2697443EE4}" dt="2017-09-06T23:59:08.338" v="60" actId="2696"/>
        <pc:sldMkLst>
          <pc:docMk/>
          <pc:sldMk cId="1237786757" sldId="447"/>
        </pc:sldMkLst>
        <pc:spChg chg="mod">
          <ac:chgData name="84th Street Church Of Christ" userId="388d10403b48035a" providerId="LiveId" clId="{1F2B14A4-F515-4ACA-AC47-ED2697443EE4}" dt="2017-09-06T23:49:07.897" v="40" actId="27636"/>
          <ac:spMkLst>
            <pc:docMk/>
            <pc:sldMk cId="1237786757" sldId="447"/>
            <ac:spMk id="4" creationId="{00000000-0000-0000-0000-000000000000}"/>
          </ac:spMkLst>
        </pc:spChg>
      </pc:sldChg>
      <pc:sldChg chg="modSp add del">
        <pc:chgData name="84th Street Church Of Christ" userId="388d10403b48035a" providerId="LiveId" clId="{1F2B14A4-F515-4ACA-AC47-ED2697443EE4}" dt="2017-09-06T23:59:08.348" v="61" actId="2696"/>
        <pc:sldMkLst>
          <pc:docMk/>
          <pc:sldMk cId="4118047166" sldId="448"/>
        </pc:sldMkLst>
        <pc:spChg chg="mod">
          <ac:chgData name="84th Street Church Of Christ" userId="388d10403b48035a" providerId="LiveId" clId="{1F2B14A4-F515-4ACA-AC47-ED2697443EE4}" dt="2017-09-06T23:49:07.908" v="41" actId="27636"/>
          <ac:spMkLst>
            <pc:docMk/>
            <pc:sldMk cId="4118047166" sldId="448"/>
            <ac:spMk id="4" creationId="{00000000-0000-0000-0000-000000000000}"/>
          </ac:spMkLst>
        </pc:spChg>
      </pc:sldChg>
      <pc:sldChg chg="modSp add del">
        <pc:chgData name="84th Street Church Of Christ" userId="388d10403b48035a" providerId="LiveId" clId="{1F2B14A4-F515-4ACA-AC47-ED2697443EE4}" dt="2017-09-06T23:59:08.358" v="62" actId="2696"/>
        <pc:sldMkLst>
          <pc:docMk/>
          <pc:sldMk cId="1549219707" sldId="449"/>
        </pc:sldMkLst>
        <pc:spChg chg="mod">
          <ac:chgData name="84th Street Church Of Christ" userId="388d10403b48035a" providerId="LiveId" clId="{1F2B14A4-F515-4ACA-AC47-ED2697443EE4}" dt="2017-09-06T23:49:07.927" v="42" actId="27636"/>
          <ac:spMkLst>
            <pc:docMk/>
            <pc:sldMk cId="1549219707" sldId="449"/>
            <ac:spMk id="4" creationId="{00000000-0000-0000-0000-000000000000}"/>
          </ac:spMkLst>
        </pc:spChg>
      </pc:sldChg>
      <pc:sldChg chg="modSp add del">
        <pc:chgData name="84th Street Church Of Christ" userId="388d10403b48035a" providerId="LiveId" clId="{1F2B14A4-F515-4ACA-AC47-ED2697443EE4}" dt="2017-09-06T23:59:08.368" v="63" actId="2696"/>
        <pc:sldMkLst>
          <pc:docMk/>
          <pc:sldMk cId="331564285" sldId="450"/>
        </pc:sldMkLst>
        <pc:spChg chg="mod">
          <ac:chgData name="84th Street Church Of Christ" userId="388d10403b48035a" providerId="LiveId" clId="{1F2B14A4-F515-4ACA-AC47-ED2697443EE4}" dt="2017-09-06T23:49:07.936" v="43" actId="27636"/>
          <ac:spMkLst>
            <pc:docMk/>
            <pc:sldMk cId="331564285" sldId="450"/>
            <ac:spMk id="4" creationId="{00000000-0000-0000-0000-000000000000}"/>
          </ac:spMkLst>
        </pc:spChg>
      </pc:sldChg>
      <pc:sldChg chg="modSp add del">
        <pc:chgData name="84th Street Church Of Christ" userId="388d10403b48035a" providerId="LiveId" clId="{1F2B14A4-F515-4ACA-AC47-ED2697443EE4}" dt="2017-09-06T23:59:08.378" v="64" actId="2696"/>
        <pc:sldMkLst>
          <pc:docMk/>
          <pc:sldMk cId="4158962292" sldId="451"/>
        </pc:sldMkLst>
        <pc:spChg chg="mod">
          <ac:chgData name="84th Street Church Of Christ" userId="388d10403b48035a" providerId="LiveId" clId="{1F2B14A4-F515-4ACA-AC47-ED2697443EE4}" dt="2017-09-06T23:49:07.957" v="44" actId="27636"/>
          <ac:spMkLst>
            <pc:docMk/>
            <pc:sldMk cId="4158962292" sldId="451"/>
            <ac:spMk id="4" creationId="{00000000-0000-0000-0000-000000000000}"/>
          </ac:spMkLst>
        </pc:spChg>
      </pc:sldChg>
      <pc:sldChg chg="modSp add del">
        <pc:chgData name="84th Street Church Of Christ" userId="388d10403b48035a" providerId="LiveId" clId="{1F2B14A4-F515-4ACA-AC47-ED2697443EE4}" dt="2017-09-06T23:59:08.387" v="65" actId="2696"/>
        <pc:sldMkLst>
          <pc:docMk/>
          <pc:sldMk cId="2964920397" sldId="452"/>
        </pc:sldMkLst>
        <pc:spChg chg="mod">
          <ac:chgData name="84th Street Church Of Christ" userId="388d10403b48035a" providerId="LiveId" clId="{1F2B14A4-F515-4ACA-AC47-ED2697443EE4}" dt="2017-09-06T23:49:07.969" v="45" actId="27636"/>
          <ac:spMkLst>
            <pc:docMk/>
            <pc:sldMk cId="2964920397" sldId="452"/>
            <ac:spMk id="4" creationId="{00000000-0000-0000-0000-000000000000}"/>
          </ac:spMkLst>
        </pc:spChg>
      </pc:sldChg>
      <pc:sldChg chg="modSp add del">
        <pc:chgData name="84th Street Church Of Christ" userId="388d10403b48035a" providerId="LiveId" clId="{1F2B14A4-F515-4ACA-AC47-ED2697443EE4}" dt="2017-09-06T23:59:08.397" v="66" actId="2696"/>
        <pc:sldMkLst>
          <pc:docMk/>
          <pc:sldMk cId="805405369" sldId="453"/>
        </pc:sldMkLst>
        <pc:spChg chg="mod">
          <ac:chgData name="84th Street Church Of Christ" userId="388d10403b48035a" providerId="LiveId" clId="{1F2B14A4-F515-4ACA-AC47-ED2697443EE4}" dt="2017-09-06T23:49:07.991" v="46" actId="27636"/>
          <ac:spMkLst>
            <pc:docMk/>
            <pc:sldMk cId="805405369" sldId="453"/>
            <ac:spMk id="4" creationId="{00000000-0000-0000-0000-000000000000}"/>
          </ac:spMkLst>
        </pc:spChg>
      </pc:sldChg>
      <pc:sldChg chg="modSp add del">
        <pc:chgData name="84th Street Church Of Christ" userId="388d10403b48035a" providerId="LiveId" clId="{1F2B14A4-F515-4ACA-AC47-ED2697443EE4}" dt="2017-09-06T23:59:08.406" v="67" actId="2696"/>
        <pc:sldMkLst>
          <pc:docMk/>
          <pc:sldMk cId="3158079449" sldId="454"/>
        </pc:sldMkLst>
        <pc:spChg chg="mod">
          <ac:chgData name="84th Street Church Of Christ" userId="388d10403b48035a" providerId="LiveId" clId="{1F2B14A4-F515-4ACA-AC47-ED2697443EE4}" dt="2017-09-06T23:49:08.007" v="47" actId="27636"/>
          <ac:spMkLst>
            <pc:docMk/>
            <pc:sldMk cId="3158079449" sldId="454"/>
            <ac:spMk id="4" creationId="{00000000-0000-0000-0000-000000000000}"/>
          </ac:spMkLst>
        </pc:spChg>
      </pc:sldChg>
      <pc:sldChg chg="modSp add del">
        <pc:chgData name="84th Street Church Of Christ" userId="388d10403b48035a" providerId="LiveId" clId="{1F2B14A4-F515-4ACA-AC47-ED2697443EE4}" dt="2017-09-06T23:59:08.416" v="68" actId="2696"/>
        <pc:sldMkLst>
          <pc:docMk/>
          <pc:sldMk cId="1561221936" sldId="455"/>
        </pc:sldMkLst>
        <pc:spChg chg="mod">
          <ac:chgData name="84th Street Church Of Christ" userId="388d10403b48035a" providerId="LiveId" clId="{1F2B14A4-F515-4ACA-AC47-ED2697443EE4}" dt="2017-09-06T23:49:08.018" v="48" actId="27636"/>
          <ac:spMkLst>
            <pc:docMk/>
            <pc:sldMk cId="1561221936" sldId="455"/>
            <ac:spMk id="4" creationId="{00000000-0000-0000-0000-000000000000}"/>
          </ac:spMkLst>
        </pc:spChg>
      </pc:sldChg>
      <pc:sldChg chg="modSp add del">
        <pc:chgData name="84th Street Church Of Christ" userId="388d10403b48035a" providerId="LiveId" clId="{1F2B14A4-F515-4ACA-AC47-ED2697443EE4}" dt="2017-09-06T23:59:08.427" v="69" actId="2696"/>
        <pc:sldMkLst>
          <pc:docMk/>
          <pc:sldMk cId="1545945668" sldId="456"/>
        </pc:sldMkLst>
        <pc:spChg chg="mod">
          <ac:chgData name="84th Street Church Of Christ" userId="388d10403b48035a" providerId="LiveId" clId="{1F2B14A4-F515-4ACA-AC47-ED2697443EE4}" dt="2017-09-06T23:49:08.046" v="49" actId="27636"/>
          <ac:spMkLst>
            <pc:docMk/>
            <pc:sldMk cId="1545945668" sldId="456"/>
            <ac:spMk id="4" creationId="{00000000-0000-0000-0000-000000000000}"/>
          </ac:spMkLst>
        </pc:spChg>
      </pc:sldChg>
      <pc:sldChg chg="modSp add del">
        <pc:chgData name="84th Street Church Of Christ" userId="388d10403b48035a" providerId="LiveId" clId="{1F2B14A4-F515-4ACA-AC47-ED2697443EE4}" dt="2017-09-06T23:59:08.436" v="70" actId="2696"/>
        <pc:sldMkLst>
          <pc:docMk/>
          <pc:sldMk cId="3160942827" sldId="457"/>
        </pc:sldMkLst>
        <pc:spChg chg="mod">
          <ac:chgData name="84th Street Church Of Christ" userId="388d10403b48035a" providerId="LiveId" clId="{1F2B14A4-F515-4ACA-AC47-ED2697443EE4}" dt="2017-09-06T23:49:08.065" v="50" actId="27636"/>
          <ac:spMkLst>
            <pc:docMk/>
            <pc:sldMk cId="3160942827" sldId="457"/>
            <ac:spMk id="4" creationId="{00000000-0000-0000-0000-000000000000}"/>
          </ac:spMkLst>
        </pc:spChg>
      </pc:sldChg>
      <pc:sldChg chg="modSp add del">
        <pc:chgData name="84th Street Church Of Christ" userId="388d10403b48035a" providerId="LiveId" clId="{1F2B14A4-F515-4ACA-AC47-ED2697443EE4}" dt="2017-09-06T23:59:08.446" v="71" actId="2696"/>
        <pc:sldMkLst>
          <pc:docMk/>
          <pc:sldMk cId="2527193132" sldId="458"/>
        </pc:sldMkLst>
        <pc:spChg chg="mod">
          <ac:chgData name="84th Street Church Of Christ" userId="388d10403b48035a" providerId="LiveId" clId="{1F2B14A4-F515-4ACA-AC47-ED2697443EE4}" dt="2017-09-06T23:49:08.084" v="51" actId="27636"/>
          <ac:spMkLst>
            <pc:docMk/>
            <pc:sldMk cId="2527193132" sldId="458"/>
            <ac:spMk id="4" creationId="{00000000-0000-0000-0000-000000000000}"/>
          </ac:spMkLst>
        </pc:spChg>
      </pc:sldChg>
      <pc:sldChg chg="modSp add del">
        <pc:chgData name="84th Street Church Of Christ" userId="388d10403b48035a" providerId="LiveId" clId="{1F2B14A4-F515-4ACA-AC47-ED2697443EE4}" dt="2017-09-06T23:59:08.454" v="72" actId="2696"/>
        <pc:sldMkLst>
          <pc:docMk/>
          <pc:sldMk cId="1098798500" sldId="459"/>
        </pc:sldMkLst>
        <pc:spChg chg="mod">
          <ac:chgData name="84th Street Church Of Christ" userId="388d10403b48035a" providerId="LiveId" clId="{1F2B14A4-F515-4ACA-AC47-ED2697443EE4}" dt="2017-09-06T23:49:08.095" v="52" actId="27636"/>
          <ac:spMkLst>
            <pc:docMk/>
            <pc:sldMk cId="1098798500" sldId="459"/>
            <ac:spMk id="4" creationId="{00000000-0000-0000-0000-000000000000}"/>
          </ac:spMkLst>
        </pc:spChg>
      </pc:sldChg>
      <pc:sldChg chg="modSp add del">
        <pc:chgData name="84th Street Church Of Christ" userId="388d10403b48035a" providerId="LiveId" clId="{1F2B14A4-F515-4ACA-AC47-ED2697443EE4}" dt="2017-09-06T23:59:08.465" v="73" actId="2696"/>
        <pc:sldMkLst>
          <pc:docMk/>
          <pc:sldMk cId="2670018468" sldId="460"/>
        </pc:sldMkLst>
        <pc:spChg chg="mod">
          <ac:chgData name="84th Street Church Of Christ" userId="388d10403b48035a" providerId="LiveId" clId="{1F2B14A4-F515-4ACA-AC47-ED2697443EE4}" dt="2017-09-06T23:49:08.116" v="53" actId="27636"/>
          <ac:spMkLst>
            <pc:docMk/>
            <pc:sldMk cId="2670018468" sldId="460"/>
            <ac:spMk id="4" creationId="{00000000-0000-0000-0000-000000000000}"/>
          </ac:spMkLst>
        </pc:spChg>
      </pc:sldChg>
      <pc:sldChg chg="modSp add del">
        <pc:chgData name="84th Street Church Of Christ" userId="388d10403b48035a" providerId="LiveId" clId="{1F2B14A4-F515-4ACA-AC47-ED2697443EE4}" dt="2017-09-06T23:59:08.473" v="74" actId="2696"/>
        <pc:sldMkLst>
          <pc:docMk/>
          <pc:sldMk cId="2834675582" sldId="461"/>
        </pc:sldMkLst>
        <pc:spChg chg="mod">
          <ac:chgData name="84th Street Church Of Christ" userId="388d10403b48035a" providerId="LiveId" clId="{1F2B14A4-F515-4ACA-AC47-ED2697443EE4}" dt="2017-09-06T23:49:08.129" v="54" actId="27636"/>
          <ac:spMkLst>
            <pc:docMk/>
            <pc:sldMk cId="2834675582" sldId="461"/>
            <ac:spMk id="4" creationId="{00000000-0000-0000-0000-000000000000}"/>
          </ac:spMkLst>
        </pc:spChg>
      </pc:sldChg>
      <pc:sldChg chg="modSp add del">
        <pc:chgData name="84th Street Church Of Christ" userId="388d10403b48035a" providerId="LiveId" clId="{1F2B14A4-F515-4ACA-AC47-ED2697443EE4}" dt="2017-09-06T23:59:08.484" v="75" actId="2696"/>
        <pc:sldMkLst>
          <pc:docMk/>
          <pc:sldMk cId="1453912914" sldId="462"/>
        </pc:sldMkLst>
        <pc:spChg chg="mod">
          <ac:chgData name="84th Street Church Of Christ" userId="388d10403b48035a" providerId="LiveId" clId="{1F2B14A4-F515-4ACA-AC47-ED2697443EE4}" dt="2017-09-06T23:49:08.148" v="55" actId="27636"/>
          <ac:spMkLst>
            <pc:docMk/>
            <pc:sldMk cId="1453912914" sldId="462"/>
            <ac:spMk id="4" creationId="{00000000-0000-0000-0000-000000000000}"/>
          </ac:spMkLst>
        </pc:spChg>
      </pc:sldChg>
      <pc:sldChg chg="modSp add del">
        <pc:chgData name="84th Street Church Of Christ" userId="388d10403b48035a" providerId="LiveId" clId="{1F2B14A4-F515-4ACA-AC47-ED2697443EE4}" dt="2017-09-06T23:59:08.515" v="76" actId="2696"/>
        <pc:sldMkLst>
          <pc:docMk/>
          <pc:sldMk cId="3605751164" sldId="463"/>
        </pc:sldMkLst>
        <pc:spChg chg="mod">
          <ac:chgData name="84th Street Church Of Christ" userId="388d10403b48035a" providerId="LiveId" clId="{1F2B14A4-F515-4ACA-AC47-ED2697443EE4}" dt="2017-09-06T23:49:08.161" v="56" actId="27636"/>
          <ac:spMkLst>
            <pc:docMk/>
            <pc:sldMk cId="3605751164" sldId="463"/>
            <ac:spMk id="4" creationId="{00000000-0000-0000-0000-000000000000}"/>
          </ac:spMkLst>
        </pc:spChg>
      </pc:sldChg>
      <pc:sldChg chg="add">
        <pc:chgData name="84th Street Church Of Christ" userId="388d10403b48035a" providerId="LiveId" clId="{1F2B14A4-F515-4ACA-AC47-ED2697443EE4}" dt="2017-09-06T23:49:32.955" v="57"/>
        <pc:sldMkLst>
          <pc:docMk/>
          <pc:sldMk cId="3637243709" sldId="464"/>
        </pc:sldMkLst>
      </pc:sldChg>
      <pc:sldChg chg="add">
        <pc:chgData name="84th Street Church Of Christ" userId="388d10403b48035a" providerId="LiveId" clId="{1F2B14A4-F515-4ACA-AC47-ED2697443EE4}" dt="2017-09-06T23:49:32.955" v="57"/>
        <pc:sldMkLst>
          <pc:docMk/>
          <pc:sldMk cId="1569785607" sldId="465"/>
        </pc:sldMkLst>
      </pc:sldChg>
      <pc:sldChg chg="add">
        <pc:chgData name="84th Street Church Of Christ" userId="388d10403b48035a" providerId="LiveId" clId="{1F2B14A4-F515-4ACA-AC47-ED2697443EE4}" dt="2017-09-06T23:49:32.955" v="57"/>
        <pc:sldMkLst>
          <pc:docMk/>
          <pc:sldMk cId="2894211329" sldId="466"/>
        </pc:sldMkLst>
      </pc:sldChg>
      <pc:sldChg chg="add">
        <pc:chgData name="84th Street Church Of Christ" userId="388d10403b48035a" providerId="LiveId" clId="{1F2B14A4-F515-4ACA-AC47-ED2697443EE4}" dt="2017-09-06T23:49:32.955" v="57"/>
        <pc:sldMkLst>
          <pc:docMk/>
          <pc:sldMk cId="1659087214" sldId="467"/>
        </pc:sldMkLst>
      </pc:sldChg>
      <pc:sldChg chg="add">
        <pc:chgData name="84th Street Church Of Christ" userId="388d10403b48035a" providerId="LiveId" clId="{1F2B14A4-F515-4ACA-AC47-ED2697443EE4}" dt="2017-09-06T23:49:32.955" v="57"/>
        <pc:sldMkLst>
          <pc:docMk/>
          <pc:sldMk cId="379066104" sldId="468"/>
        </pc:sldMkLst>
      </pc:sldChg>
      <pc:sldChg chg="add">
        <pc:chgData name="84th Street Church Of Christ" userId="388d10403b48035a" providerId="LiveId" clId="{1F2B14A4-F515-4ACA-AC47-ED2697443EE4}" dt="2017-09-06T23:49:32.955" v="57"/>
        <pc:sldMkLst>
          <pc:docMk/>
          <pc:sldMk cId="3577116213" sldId="469"/>
        </pc:sldMkLst>
      </pc:sldChg>
      <pc:sldChg chg="add">
        <pc:chgData name="84th Street Church Of Christ" userId="388d10403b48035a" providerId="LiveId" clId="{1F2B14A4-F515-4ACA-AC47-ED2697443EE4}" dt="2017-09-06T23:49:32.955" v="57"/>
        <pc:sldMkLst>
          <pc:docMk/>
          <pc:sldMk cId="935558718" sldId="470"/>
        </pc:sldMkLst>
      </pc:sldChg>
      <pc:sldChg chg="add">
        <pc:chgData name="84th Street Church Of Christ" userId="388d10403b48035a" providerId="LiveId" clId="{1F2B14A4-F515-4ACA-AC47-ED2697443EE4}" dt="2017-09-06T23:49:32.955" v="57"/>
        <pc:sldMkLst>
          <pc:docMk/>
          <pc:sldMk cId="3709973225" sldId="471"/>
        </pc:sldMkLst>
      </pc:sldChg>
      <pc:sldChg chg="add">
        <pc:chgData name="84th Street Church Of Christ" userId="388d10403b48035a" providerId="LiveId" clId="{1F2B14A4-F515-4ACA-AC47-ED2697443EE4}" dt="2017-09-06T23:49:32.955" v="57"/>
        <pc:sldMkLst>
          <pc:docMk/>
          <pc:sldMk cId="2545494511" sldId="472"/>
        </pc:sldMkLst>
      </pc:sldChg>
      <pc:sldChg chg="add">
        <pc:chgData name="84th Street Church Of Christ" userId="388d10403b48035a" providerId="LiveId" clId="{1F2B14A4-F515-4ACA-AC47-ED2697443EE4}" dt="2017-09-06T23:49:32.955" v="57"/>
        <pc:sldMkLst>
          <pc:docMk/>
          <pc:sldMk cId="461574614" sldId="473"/>
        </pc:sldMkLst>
      </pc:sldChg>
      <pc:sldChg chg="add">
        <pc:chgData name="84th Street Church Of Christ" userId="388d10403b48035a" providerId="LiveId" clId="{1F2B14A4-F515-4ACA-AC47-ED2697443EE4}" dt="2017-09-06T23:49:32.955" v="57"/>
        <pc:sldMkLst>
          <pc:docMk/>
          <pc:sldMk cId="2374547264" sldId="474"/>
        </pc:sldMkLst>
      </pc:sldChg>
      <pc:sldChg chg="add">
        <pc:chgData name="84th Street Church Of Christ" userId="388d10403b48035a" providerId="LiveId" clId="{1F2B14A4-F515-4ACA-AC47-ED2697443EE4}" dt="2017-09-06T23:49:32.955" v="57"/>
        <pc:sldMkLst>
          <pc:docMk/>
          <pc:sldMk cId="683074440" sldId="475"/>
        </pc:sldMkLst>
      </pc:sldChg>
      <pc:sldChg chg="add">
        <pc:chgData name="84th Street Church Of Christ" userId="388d10403b48035a" providerId="LiveId" clId="{1F2B14A4-F515-4ACA-AC47-ED2697443EE4}" dt="2017-09-06T23:49:32.955" v="57"/>
        <pc:sldMkLst>
          <pc:docMk/>
          <pc:sldMk cId="1769001677" sldId="476"/>
        </pc:sldMkLst>
      </pc:sldChg>
      <pc:sldChg chg="add">
        <pc:chgData name="84th Street Church Of Christ" userId="388d10403b48035a" providerId="LiveId" clId="{1F2B14A4-F515-4ACA-AC47-ED2697443EE4}" dt="2017-09-06T23:59:12.343" v="77"/>
        <pc:sldMkLst>
          <pc:docMk/>
          <pc:sldMk cId="141493088" sldId="477"/>
        </pc:sldMkLst>
      </pc:sldChg>
      <pc:sldChg chg="add">
        <pc:chgData name="84th Street Church Of Christ" userId="388d10403b48035a" providerId="LiveId" clId="{1F2B14A4-F515-4ACA-AC47-ED2697443EE4}" dt="2017-09-06T23:59:12.343" v="77"/>
        <pc:sldMkLst>
          <pc:docMk/>
          <pc:sldMk cId="2100932099" sldId="478"/>
        </pc:sldMkLst>
      </pc:sldChg>
      <pc:sldChg chg="add">
        <pc:chgData name="84th Street Church Of Christ" userId="388d10403b48035a" providerId="LiveId" clId="{1F2B14A4-F515-4ACA-AC47-ED2697443EE4}" dt="2017-09-06T23:59:12.343" v="77"/>
        <pc:sldMkLst>
          <pc:docMk/>
          <pc:sldMk cId="4278927182" sldId="479"/>
        </pc:sldMkLst>
      </pc:sldChg>
      <pc:sldChg chg="add">
        <pc:chgData name="84th Street Church Of Christ" userId="388d10403b48035a" providerId="LiveId" clId="{1F2B14A4-F515-4ACA-AC47-ED2697443EE4}" dt="2017-09-06T23:59:12.343" v="77"/>
        <pc:sldMkLst>
          <pc:docMk/>
          <pc:sldMk cId="1658291648" sldId="480"/>
        </pc:sldMkLst>
      </pc:sldChg>
      <pc:sldChg chg="add">
        <pc:chgData name="84th Street Church Of Christ" userId="388d10403b48035a" providerId="LiveId" clId="{1F2B14A4-F515-4ACA-AC47-ED2697443EE4}" dt="2017-09-06T23:59:12.343" v="77"/>
        <pc:sldMkLst>
          <pc:docMk/>
          <pc:sldMk cId="3262574793" sldId="481"/>
        </pc:sldMkLst>
      </pc:sldChg>
      <pc:sldChg chg="add">
        <pc:chgData name="84th Street Church Of Christ" userId="388d10403b48035a" providerId="LiveId" clId="{1F2B14A4-F515-4ACA-AC47-ED2697443EE4}" dt="2017-09-06T23:59:12.343" v="77"/>
        <pc:sldMkLst>
          <pc:docMk/>
          <pc:sldMk cId="953701538" sldId="482"/>
        </pc:sldMkLst>
      </pc:sldChg>
      <pc:sldChg chg="add">
        <pc:chgData name="84th Street Church Of Christ" userId="388d10403b48035a" providerId="LiveId" clId="{1F2B14A4-F515-4ACA-AC47-ED2697443EE4}" dt="2017-09-06T23:59:12.343" v="77"/>
        <pc:sldMkLst>
          <pc:docMk/>
          <pc:sldMk cId="2030203166" sldId="483"/>
        </pc:sldMkLst>
      </pc:sldChg>
      <pc:sldChg chg="add">
        <pc:chgData name="84th Street Church Of Christ" userId="388d10403b48035a" providerId="LiveId" clId="{1F2B14A4-F515-4ACA-AC47-ED2697443EE4}" dt="2017-09-06T23:59:12.343" v="77"/>
        <pc:sldMkLst>
          <pc:docMk/>
          <pc:sldMk cId="863119693" sldId="484"/>
        </pc:sldMkLst>
      </pc:sldChg>
      <pc:sldChg chg="add">
        <pc:chgData name="84th Street Church Of Christ" userId="388d10403b48035a" providerId="LiveId" clId="{1F2B14A4-F515-4ACA-AC47-ED2697443EE4}" dt="2017-09-06T23:59:12.343" v="77"/>
        <pc:sldMkLst>
          <pc:docMk/>
          <pc:sldMk cId="450925501" sldId="485"/>
        </pc:sldMkLst>
      </pc:sldChg>
      <pc:sldChg chg="add">
        <pc:chgData name="84th Street Church Of Christ" userId="388d10403b48035a" providerId="LiveId" clId="{1F2B14A4-F515-4ACA-AC47-ED2697443EE4}" dt="2017-09-06T23:59:12.343" v="77"/>
        <pc:sldMkLst>
          <pc:docMk/>
          <pc:sldMk cId="2353059122" sldId="486"/>
        </pc:sldMkLst>
      </pc:sldChg>
      <pc:sldChg chg="add">
        <pc:chgData name="84th Street Church Of Christ" userId="388d10403b48035a" providerId="LiveId" clId="{1F2B14A4-F515-4ACA-AC47-ED2697443EE4}" dt="2017-09-06T23:59:12.343" v="77"/>
        <pc:sldMkLst>
          <pc:docMk/>
          <pc:sldMk cId="578235470" sldId="487"/>
        </pc:sldMkLst>
      </pc:sldChg>
      <pc:sldChg chg="add">
        <pc:chgData name="84th Street Church Of Christ" userId="388d10403b48035a" providerId="LiveId" clId="{1F2B14A4-F515-4ACA-AC47-ED2697443EE4}" dt="2017-09-06T23:59:12.343" v="77"/>
        <pc:sldMkLst>
          <pc:docMk/>
          <pc:sldMk cId="2630052621" sldId="488"/>
        </pc:sldMkLst>
      </pc:sldChg>
      <pc:sldChg chg="add">
        <pc:chgData name="84th Street Church Of Christ" userId="388d10403b48035a" providerId="LiveId" clId="{1F2B14A4-F515-4ACA-AC47-ED2697443EE4}" dt="2017-09-06T23:59:12.343" v="77"/>
        <pc:sldMkLst>
          <pc:docMk/>
          <pc:sldMk cId="487556826" sldId="489"/>
        </pc:sldMkLst>
      </pc:sldChg>
      <pc:sldChg chg="add">
        <pc:chgData name="84th Street Church Of Christ" userId="388d10403b48035a" providerId="LiveId" clId="{1F2B14A4-F515-4ACA-AC47-ED2697443EE4}" dt="2017-09-06T23:59:12.343" v="77"/>
        <pc:sldMkLst>
          <pc:docMk/>
          <pc:sldMk cId="4036000959" sldId="490"/>
        </pc:sldMkLst>
      </pc:sldChg>
      <pc:sldChg chg="add">
        <pc:chgData name="84th Street Church Of Christ" userId="388d10403b48035a" providerId="LiveId" clId="{1F2B14A4-F515-4ACA-AC47-ED2697443EE4}" dt="2017-09-06T23:59:12.343" v="77"/>
        <pc:sldMkLst>
          <pc:docMk/>
          <pc:sldMk cId="3739443253" sldId="491"/>
        </pc:sldMkLst>
      </pc:sldChg>
      <pc:sldChg chg="add">
        <pc:chgData name="84th Street Church Of Christ" userId="388d10403b48035a" providerId="LiveId" clId="{1F2B14A4-F515-4ACA-AC47-ED2697443EE4}" dt="2017-09-06T23:59:12.343" v="77"/>
        <pc:sldMkLst>
          <pc:docMk/>
          <pc:sldMk cId="952373618" sldId="492"/>
        </pc:sldMkLst>
      </pc:sldChg>
      <pc:sldChg chg="add">
        <pc:chgData name="84th Street Church Of Christ" userId="388d10403b48035a" providerId="LiveId" clId="{1F2B14A4-F515-4ACA-AC47-ED2697443EE4}" dt="2017-09-06T23:59:12.343" v="77"/>
        <pc:sldMkLst>
          <pc:docMk/>
          <pc:sldMk cId="3354656145" sldId="493"/>
        </pc:sldMkLst>
      </pc:sldChg>
      <pc:sldChg chg="add">
        <pc:chgData name="84th Street Church Of Christ" userId="388d10403b48035a" providerId="LiveId" clId="{1F2B14A4-F515-4ACA-AC47-ED2697443EE4}" dt="2017-09-06T23:59:12.343" v="77"/>
        <pc:sldMkLst>
          <pc:docMk/>
          <pc:sldMk cId="4183143300" sldId="494"/>
        </pc:sldMkLst>
      </pc:sldChg>
      <pc:sldChg chg="add">
        <pc:chgData name="84th Street Church Of Christ" userId="388d10403b48035a" providerId="LiveId" clId="{1F2B14A4-F515-4ACA-AC47-ED2697443EE4}" dt="2017-09-06T23:59:12.343" v="77"/>
        <pc:sldMkLst>
          <pc:docMk/>
          <pc:sldMk cId="1810465392" sldId="495"/>
        </pc:sldMkLst>
      </pc:sldChg>
      <pc:sldChg chg="add">
        <pc:chgData name="84th Street Church Of Christ" userId="388d10403b48035a" providerId="LiveId" clId="{1F2B14A4-F515-4ACA-AC47-ED2697443EE4}" dt="2017-09-06T23:59:12.343" v="77"/>
        <pc:sldMkLst>
          <pc:docMk/>
          <pc:sldMk cId="336285034" sldId="496"/>
        </pc:sldMkLst>
      </pc:sldChg>
      <pc:sldChg chg="add">
        <pc:chgData name="84th Street Church Of Christ" userId="388d10403b48035a" providerId="LiveId" clId="{1F2B14A4-F515-4ACA-AC47-ED2697443EE4}" dt="2017-09-06T23:59:12.343" v="77"/>
        <pc:sldMkLst>
          <pc:docMk/>
          <pc:sldMk cId="1149916169" sldId="497"/>
        </pc:sldMkLst>
      </pc:sldChg>
      <pc:sldChg chg="add">
        <pc:chgData name="84th Street Church Of Christ" userId="388d10403b48035a" providerId="LiveId" clId="{1F2B14A4-F515-4ACA-AC47-ED2697443EE4}" dt="2017-09-06T23:59:12.343" v="77"/>
        <pc:sldMkLst>
          <pc:docMk/>
          <pc:sldMk cId="1474214516" sldId="498"/>
        </pc:sldMkLst>
      </pc:sldChg>
      <pc:sldChg chg="add">
        <pc:chgData name="84th Street Church Of Christ" userId="388d10403b48035a" providerId="LiveId" clId="{1F2B14A4-F515-4ACA-AC47-ED2697443EE4}" dt="2017-09-06T23:59:12.343" v="77"/>
        <pc:sldMkLst>
          <pc:docMk/>
          <pc:sldMk cId="2422909054" sldId="499"/>
        </pc:sldMkLst>
      </pc:sldChg>
      <pc:sldChg chg="add">
        <pc:chgData name="84th Street Church Of Christ" userId="388d10403b48035a" providerId="LiveId" clId="{1F2B14A4-F515-4ACA-AC47-ED2697443EE4}" dt="2017-09-06T23:59:12.343" v="77"/>
        <pc:sldMkLst>
          <pc:docMk/>
          <pc:sldMk cId="4188044049" sldId="500"/>
        </pc:sldMkLst>
      </pc:sldChg>
      <pc:sldChg chg="add">
        <pc:chgData name="84th Street Church Of Christ" userId="388d10403b48035a" providerId="LiveId" clId="{1F2B14A4-F515-4ACA-AC47-ED2697443EE4}" dt="2017-09-06T23:59:12.343" v="77"/>
        <pc:sldMkLst>
          <pc:docMk/>
          <pc:sldMk cId="2264045563" sldId="501"/>
        </pc:sldMkLst>
      </pc:sldChg>
    </pc:docChg>
  </pc:docChgLst>
  <pc:docChgLst>
    <pc:chgData name="84th Street Church Of Christ" userId="388d10403b48035a" providerId="LiveId" clId="{9AA541F5-B98A-484E-86B6-CE644544B81A}"/>
    <pc:docChg chg="custSel addSld delSld modSld">
      <pc:chgData name="84th Street Church Of Christ" userId="388d10403b48035a" providerId="LiveId" clId="{9AA541F5-B98A-484E-86B6-CE644544B81A}" dt="2017-10-01T15:21:57.616" v="42"/>
      <pc:docMkLst>
        <pc:docMk/>
      </pc:docMkLst>
      <pc:sldChg chg="modSp">
        <pc:chgData name="84th Street Church Of Christ" userId="388d10403b48035a" providerId="LiveId" clId="{9AA541F5-B98A-484E-86B6-CE644544B81A}" dt="2017-10-01T15:20:15.543" v="1" actId="20577"/>
        <pc:sldMkLst>
          <pc:docMk/>
          <pc:sldMk cId="1334389020" sldId="517"/>
        </pc:sldMkLst>
        <pc:spChg chg="mod">
          <ac:chgData name="84th Street Church Of Christ" userId="388d10403b48035a" providerId="LiveId" clId="{9AA541F5-B98A-484E-86B6-CE644544B81A}" dt="2017-10-01T15:20:15.543" v="1" actId="20577"/>
          <ac:spMkLst>
            <pc:docMk/>
            <pc:sldMk cId="1334389020" sldId="517"/>
            <ac:spMk id="7" creationId="{EEC56DCB-18FD-4401-BE62-714888B171C9}"/>
          </ac:spMkLst>
        </pc:spChg>
      </pc:sldChg>
      <pc:sldChg chg="modSp">
        <pc:chgData name="84th Street Church Of Christ" userId="388d10403b48035a" providerId="LiveId" clId="{9AA541F5-B98A-484E-86B6-CE644544B81A}" dt="2017-10-01T15:20:35.427" v="27" actId="20577"/>
        <pc:sldMkLst>
          <pc:docMk/>
          <pc:sldMk cId="2693825777" sldId="518"/>
        </pc:sldMkLst>
        <pc:spChg chg="mod">
          <ac:chgData name="84th Street Church Of Christ" userId="388d10403b48035a" providerId="LiveId" clId="{9AA541F5-B98A-484E-86B6-CE644544B81A}" dt="2017-10-01T15:20:35.427" v="27" actId="20577"/>
          <ac:spMkLst>
            <pc:docMk/>
            <pc:sldMk cId="2693825777" sldId="518"/>
            <ac:spMk id="2" creationId="{E1FF1A21-7260-4B69-BB1E-33474873299E}"/>
          </ac:spMkLst>
        </pc:spChg>
      </pc:sldChg>
      <pc:sldChg chg="addSp delSp modSp">
        <pc:chgData name="84th Street Church Of Christ" userId="388d10403b48035a" providerId="LiveId" clId="{9AA541F5-B98A-484E-86B6-CE644544B81A}" dt="2017-10-01T15:21:01.455" v="29"/>
        <pc:sldMkLst>
          <pc:docMk/>
          <pc:sldMk cId="2577748313" sldId="519"/>
        </pc:sldMkLst>
        <pc:spChg chg="mod">
          <ac:chgData name="84th Street Church Of Christ" userId="388d10403b48035a" providerId="LiveId" clId="{9AA541F5-B98A-484E-86B6-CE644544B81A}" dt="2017-10-01T15:20:15.597" v="3" actId="20577"/>
          <ac:spMkLst>
            <pc:docMk/>
            <pc:sldMk cId="2577748313" sldId="519"/>
            <ac:spMk id="6" creationId="{281BB33D-B577-41E7-ADF5-72CD0D445B97}"/>
          </ac:spMkLst>
        </pc:spChg>
        <pc:graphicFrameChg chg="add del mod">
          <ac:chgData name="84th Street Church Of Christ" userId="388d10403b48035a" providerId="LiveId" clId="{9AA541F5-B98A-484E-86B6-CE644544B81A}" dt="2017-10-01T15:21:01.455" v="29"/>
          <ac:graphicFrameMkLst>
            <pc:docMk/>
            <pc:sldMk cId="2577748313" sldId="519"/>
            <ac:graphicFrameMk id="3" creationId="{96F5AE9A-DAFE-4A35-A6FA-6A1C40863CE4}"/>
          </ac:graphicFrameMkLst>
        </pc:graphicFrameChg>
      </pc:sldChg>
      <pc:sldChg chg="del">
        <pc:chgData name="84th Street Church Of Christ" userId="388d10403b48035a" providerId="LiveId" clId="{9AA541F5-B98A-484E-86B6-CE644544B81A}" dt="2017-10-01T15:21:10.410" v="31" actId="2696"/>
        <pc:sldMkLst>
          <pc:docMk/>
          <pc:sldMk cId="3829612053" sldId="520"/>
        </pc:sldMkLst>
      </pc:sldChg>
      <pc:sldChg chg="modSp">
        <pc:chgData name="84th Street Church Of Christ" userId="388d10403b48035a" providerId="LiveId" clId="{9AA541F5-B98A-484E-86B6-CE644544B81A}" dt="2017-10-01T15:20:15.598" v="4" actId="20577"/>
        <pc:sldMkLst>
          <pc:docMk/>
          <pc:sldMk cId="2982153133" sldId="521"/>
        </pc:sldMkLst>
        <pc:spChg chg="mod">
          <ac:chgData name="84th Street Church Of Christ" userId="388d10403b48035a" providerId="LiveId" clId="{9AA541F5-B98A-484E-86B6-CE644544B81A}" dt="2017-10-01T15:20:15.598" v="4" actId="20577"/>
          <ac:spMkLst>
            <pc:docMk/>
            <pc:sldMk cId="2982153133" sldId="521"/>
            <ac:spMk id="6" creationId="{281BB33D-B577-41E7-ADF5-72CD0D445B97}"/>
          </ac:spMkLst>
        </pc:spChg>
      </pc:sldChg>
      <pc:sldChg chg="modSp">
        <pc:chgData name="84th Street Church Of Christ" userId="388d10403b48035a" providerId="LiveId" clId="{9AA541F5-B98A-484E-86B6-CE644544B81A}" dt="2017-10-01T15:20:15.559" v="2" actId="20577"/>
        <pc:sldMkLst>
          <pc:docMk/>
          <pc:sldMk cId="89556770" sldId="522"/>
        </pc:sldMkLst>
        <pc:spChg chg="mod">
          <ac:chgData name="84th Street Church Of Christ" userId="388d10403b48035a" providerId="LiveId" clId="{9AA541F5-B98A-484E-86B6-CE644544B81A}" dt="2017-10-01T15:20:15.559" v="2" actId="20577"/>
          <ac:spMkLst>
            <pc:docMk/>
            <pc:sldMk cId="89556770" sldId="522"/>
            <ac:spMk id="6" creationId="{281BB33D-B577-41E7-ADF5-72CD0D445B97}"/>
          </ac:spMkLst>
        </pc:spChg>
      </pc:sldChg>
      <pc:sldChg chg="del">
        <pc:chgData name="84th Street Church Of Christ" userId="388d10403b48035a" providerId="LiveId" clId="{9AA541F5-B98A-484E-86B6-CE644544B81A}" dt="2017-10-01T15:21:25.243" v="37" actId="2696"/>
        <pc:sldMkLst>
          <pc:docMk/>
          <pc:sldMk cId="1931149286" sldId="523"/>
        </pc:sldMkLst>
      </pc:sldChg>
      <pc:sldChg chg="modSp">
        <pc:chgData name="84th Street Church Of Christ" userId="388d10403b48035a" providerId="LiveId" clId="{9AA541F5-B98A-484E-86B6-CE644544B81A}" dt="2017-10-01T15:20:15.613" v="5" actId="20577"/>
        <pc:sldMkLst>
          <pc:docMk/>
          <pc:sldMk cId="2125243840" sldId="524"/>
        </pc:sldMkLst>
        <pc:spChg chg="mod">
          <ac:chgData name="84th Street Church Of Christ" userId="388d10403b48035a" providerId="LiveId" clId="{9AA541F5-B98A-484E-86B6-CE644544B81A}" dt="2017-10-01T15:20:15.613" v="5" actId="20577"/>
          <ac:spMkLst>
            <pc:docMk/>
            <pc:sldMk cId="2125243840" sldId="524"/>
            <ac:spMk id="6" creationId="{281BB33D-B577-41E7-ADF5-72CD0D445B97}"/>
          </ac:spMkLst>
        </pc:spChg>
      </pc:sldChg>
      <pc:sldChg chg="modSp">
        <pc:chgData name="84th Street Church Of Christ" userId="388d10403b48035a" providerId="LiveId" clId="{9AA541F5-B98A-484E-86B6-CE644544B81A}" dt="2017-10-01T15:20:15.613" v="6" actId="20577"/>
        <pc:sldMkLst>
          <pc:docMk/>
          <pc:sldMk cId="3296058710" sldId="525"/>
        </pc:sldMkLst>
        <pc:spChg chg="mod">
          <ac:chgData name="84th Street Church Of Christ" userId="388d10403b48035a" providerId="LiveId" clId="{9AA541F5-B98A-484E-86B6-CE644544B81A}" dt="2017-10-01T15:20:15.613" v="6" actId="20577"/>
          <ac:spMkLst>
            <pc:docMk/>
            <pc:sldMk cId="3296058710" sldId="525"/>
            <ac:spMk id="6" creationId="{281BB33D-B577-41E7-ADF5-72CD0D445B97}"/>
          </ac:spMkLst>
        </pc:spChg>
      </pc:sldChg>
      <pc:sldChg chg="del">
        <pc:chgData name="84th Street Church Of Christ" userId="388d10403b48035a" providerId="LiveId" clId="{9AA541F5-B98A-484E-86B6-CE644544B81A}" dt="2017-10-01T15:21:35.635" v="41" actId="2696"/>
        <pc:sldMkLst>
          <pc:docMk/>
          <pc:sldMk cId="1047374678" sldId="526"/>
        </pc:sldMkLst>
      </pc:sldChg>
      <pc:sldChg chg="modSp">
        <pc:chgData name="84th Street Church Of Christ" userId="388d10403b48035a" providerId="LiveId" clId="{9AA541F5-B98A-484E-86B6-CE644544B81A}" dt="2017-10-01T15:20:15.496" v="0" actId="20577"/>
        <pc:sldMkLst>
          <pc:docMk/>
          <pc:sldMk cId="1290526163" sldId="527"/>
        </pc:sldMkLst>
        <pc:spChg chg="mod">
          <ac:chgData name="84th Street Church Of Christ" userId="388d10403b48035a" providerId="LiveId" clId="{9AA541F5-B98A-484E-86B6-CE644544B81A}" dt="2017-10-01T15:20:15.496" v="0" actId="20577"/>
          <ac:spMkLst>
            <pc:docMk/>
            <pc:sldMk cId="1290526163" sldId="527"/>
            <ac:spMk id="7" creationId="{EEC56DCB-18FD-4401-BE62-714888B171C9}"/>
          </ac:spMkLst>
        </pc:spChg>
      </pc:sldChg>
      <pc:sldChg chg="modSp add">
        <pc:chgData name="84th Street Church Of Christ" userId="388d10403b48035a" providerId="LiveId" clId="{9AA541F5-B98A-484E-86B6-CE644544B81A}" dt="2017-10-01T15:21:13.529" v="33" actId="20577"/>
        <pc:sldMkLst>
          <pc:docMk/>
          <pc:sldMk cId="1308476517" sldId="529"/>
        </pc:sldMkLst>
        <pc:spChg chg="mod">
          <ac:chgData name="84th Street Church Of Christ" userId="388d10403b48035a" providerId="LiveId" clId="{9AA541F5-B98A-484E-86B6-CE644544B81A}" dt="2017-10-01T15:21:13.529" v="33" actId="20577"/>
          <ac:spMkLst>
            <pc:docMk/>
            <pc:sldMk cId="1308476517" sldId="529"/>
            <ac:spMk id="2" creationId="{E1FF1A21-7260-4B69-BB1E-33474873299E}"/>
          </ac:spMkLst>
        </pc:spChg>
      </pc:sldChg>
      <pc:sldChg chg="modSp add">
        <pc:chgData name="84th Street Church Of Christ" userId="388d10403b48035a" providerId="LiveId" clId="{9AA541F5-B98A-484E-86B6-CE644544B81A}" dt="2017-10-01T15:21:21.835" v="36" actId="20577"/>
        <pc:sldMkLst>
          <pc:docMk/>
          <pc:sldMk cId="2778405579" sldId="530"/>
        </pc:sldMkLst>
        <pc:spChg chg="mod">
          <ac:chgData name="84th Street Church Of Christ" userId="388d10403b48035a" providerId="LiveId" clId="{9AA541F5-B98A-484E-86B6-CE644544B81A}" dt="2017-10-01T15:21:21.835" v="36" actId="20577"/>
          <ac:spMkLst>
            <pc:docMk/>
            <pc:sldMk cId="2778405579" sldId="530"/>
            <ac:spMk id="2" creationId="{E1FF1A21-7260-4B69-BB1E-33474873299E}"/>
          </ac:spMkLst>
        </pc:spChg>
      </pc:sldChg>
      <pc:sldChg chg="modSp add">
        <pc:chgData name="84th Street Church Of Christ" userId="388d10403b48035a" providerId="LiveId" clId="{9AA541F5-B98A-484E-86B6-CE644544B81A}" dt="2017-10-01T15:21:33.462" v="40" actId="20577"/>
        <pc:sldMkLst>
          <pc:docMk/>
          <pc:sldMk cId="383378452" sldId="531"/>
        </pc:sldMkLst>
        <pc:spChg chg="mod">
          <ac:chgData name="84th Street Church Of Christ" userId="388d10403b48035a" providerId="LiveId" clId="{9AA541F5-B98A-484E-86B6-CE644544B81A}" dt="2017-10-01T15:21:33.462" v="40" actId="20577"/>
          <ac:spMkLst>
            <pc:docMk/>
            <pc:sldMk cId="383378452" sldId="531"/>
            <ac:spMk id="2" creationId="{E1FF1A21-7260-4B69-BB1E-33474873299E}"/>
          </ac:spMkLst>
        </pc:spChg>
      </pc:sldChg>
      <pc:sldChg chg="add">
        <pc:chgData name="84th Street Church Of Christ" userId="388d10403b48035a" providerId="LiveId" clId="{9AA541F5-B98A-484E-86B6-CE644544B81A}" dt="2017-10-01T15:21:57.616" v="42"/>
        <pc:sldMkLst>
          <pc:docMk/>
          <pc:sldMk cId="1723175208" sldId="532"/>
        </pc:sldMkLst>
      </pc:sldChg>
    </pc:docChg>
  </pc:docChgLst>
  <pc:docChgLst>
    <pc:chgData name="84th Street Church Of Christ" userId="388d10403b48035a" providerId="LiveId" clId="{5F7B1DB5-4D53-49CB-BA0A-69ADF11C16A1}"/>
    <pc:docChg chg="modSld">
      <pc:chgData name="84th Street Church Of Christ" userId="388d10403b48035a" providerId="LiveId" clId="{5F7B1DB5-4D53-49CB-BA0A-69ADF11C16A1}" dt="2017-10-14T23:08:43.948" v="3" actId="20577"/>
      <pc:docMkLst>
        <pc:docMk/>
      </pc:docMkLst>
      <pc:sldChg chg="modSp">
        <pc:chgData name="84th Street Church Of Christ" userId="388d10403b48035a" providerId="LiveId" clId="{5F7B1DB5-4D53-49CB-BA0A-69ADF11C16A1}" dt="2017-10-14T23:08:43.948" v="3" actId="20577"/>
        <pc:sldMkLst>
          <pc:docMk/>
          <pc:sldMk cId="3688266552" sldId="257"/>
        </pc:sldMkLst>
        <pc:spChg chg="mod">
          <ac:chgData name="84th Street Church Of Christ" userId="388d10403b48035a" providerId="LiveId" clId="{5F7B1DB5-4D53-49CB-BA0A-69ADF11C16A1}" dt="2017-10-14T23:08:43.948" v="3" actId="20577"/>
          <ac:spMkLst>
            <pc:docMk/>
            <pc:sldMk cId="3688266552" sldId="257"/>
            <ac:spMk id="2" creationId="{6887696E-84FD-4817-B096-C0508CACB383}"/>
          </ac:spMkLst>
        </pc:spChg>
      </pc:sldChg>
    </pc:docChg>
  </pc:docChgLst>
  <pc:docChgLst>
    <pc:chgData name="84th Street Church Of Christ" userId="388d10403b48035a" providerId="LiveId" clId="{709535A3-86A9-4971-80E6-70636489D535}"/>
    <pc:docChg chg="custSel modSld">
      <pc:chgData name="84th Street Church Of Christ" userId="388d10403b48035a" providerId="LiveId" clId="{709535A3-86A9-4971-80E6-70636489D535}" dt="2017-09-07T01:02:20.514" v="911" actId="6549"/>
      <pc:docMkLst>
        <pc:docMk/>
      </pc:docMkLst>
      <pc:sldChg chg="addSp delSp modTransition">
        <pc:chgData name="84th Street Church Of Christ" userId="388d10403b48035a" providerId="LiveId" clId="{709535A3-86A9-4971-80E6-70636489D535}" dt="2017-09-07T01:02:12.068" v="478" actId="6549"/>
        <pc:sldMkLst>
          <pc:docMk/>
          <pc:sldMk cId="1438259109" sldId="256"/>
        </pc:sldMkLst>
        <pc:spChg chg="add del">
          <ac:chgData name="84th Street Church Of Christ" userId="388d10403b48035a" providerId="LiveId" clId="{709535A3-86A9-4971-80E6-70636489D535}" dt="2017-09-07T01:02:12.068" v="478" actId="6549"/>
          <ac:spMkLst>
            <pc:docMk/>
            <pc:sldMk cId="1438259109" sldId="256"/>
            <ac:spMk id="4" creationId="{C4A985AE-B103-48CB-9E6D-E4FEA2BF15CF}"/>
          </ac:spMkLst>
        </pc:spChg>
      </pc:sldChg>
      <pc:sldChg chg="addSp delSp modSp modTransition">
        <pc:chgData name="84th Street Church Of Christ" userId="388d10403b48035a" providerId="LiveId" clId="{709535A3-86A9-4971-80E6-70636489D535}" dt="2017-09-07T01:02:12.099" v="480" actId="6549"/>
        <pc:sldMkLst>
          <pc:docMk/>
          <pc:sldMk cId="3688266552" sldId="257"/>
        </pc:sldMkLst>
        <pc:spChg chg="add del">
          <ac:chgData name="84th Street Church Of Christ" userId="388d10403b48035a" providerId="LiveId" clId="{709535A3-86A9-4971-80E6-70636489D535}" dt="2017-09-07T01:02:12.099" v="480" actId="6549"/>
          <ac:spMkLst>
            <pc:docMk/>
            <pc:sldMk cId="3688266552" sldId="257"/>
            <ac:spMk id="3" creationId="{11EBEDD9-230D-4C62-92A5-22B0A1263247}"/>
          </ac:spMkLst>
        </pc:spChg>
        <pc:spChg chg="mod">
          <ac:chgData name="84th Street Church Of Christ" userId="388d10403b48035a" providerId="LiveId" clId="{709535A3-86A9-4971-80E6-70636489D535}" dt="2017-09-07T00:00:36.212" v="446" actId="20577"/>
          <ac:spMkLst>
            <pc:docMk/>
            <pc:sldMk cId="3688266552" sldId="257"/>
            <ac:spMk id="22" creationId="{07BA6F84-6782-4F69-A298-74D33C1052BC}"/>
          </ac:spMkLst>
        </pc:spChg>
      </pc:sldChg>
      <pc:sldChg chg="addSp delSp modSp modTransition">
        <pc:chgData name="84th Street Church Of Christ" userId="388d10403b48035a" providerId="LiveId" clId="{709535A3-86A9-4971-80E6-70636489D535}" dt="2017-09-07T01:02:12.130" v="482" actId="6549"/>
        <pc:sldMkLst>
          <pc:docMk/>
          <pc:sldMk cId="12912321" sldId="258"/>
        </pc:sldMkLst>
        <pc:spChg chg="add del">
          <ac:chgData name="84th Street Church Of Christ" userId="388d10403b48035a" providerId="LiveId" clId="{709535A3-86A9-4971-80E6-70636489D535}" dt="2017-09-07T01:02:12.130" v="482" actId="6549"/>
          <ac:spMkLst>
            <pc:docMk/>
            <pc:sldMk cId="12912321" sldId="258"/>
            <ac:spMk id="3" creationId="{ADA328D1-7A44-4309-8F12-54A4D408128E}"/>
          </ac:spMkLst>
        </pc:spChg>
        <pc:spChg chg="mod">
          <ac:chgData name="84th Street Church Of Christ" userId="388d10403b48035a" providerId="LiveId" clId="{709535A3-86A9-4971-80E6-70636489D535}" dt="2017-09-07T00:00:38.346" v="447" actId="20577"/>
          <ac:spMkLst>
            <pc:docMk/>
            <pc:sldMk cId="12912321" sldId="258"/>
            <ac:spMk id="22" creationId="{07BA6F84-6782-4F69-A298-74D33C1052BC}"/>
          </ac:spMkLst>
        </pc:spChg>
      </pc:sldChg>
      <pc:sldChg chg="addSp delSp modSp modTransition">
        <pc:chgData name="84th Street Church Of Christ" userId="388d10403b48035a" providerId="LiveId" clId="{709535A3-86A9-4971-80E6-70636489D535}" dt="2017-09-07T01:02:12.197" v="536" actId="6549"/>
        <pc:sldMkLst>
          <pc:docMk/>
          <pc:sldMk cId="2904740505" sldId="260"/>
        </pc:sldMkLst>
        <pc:spChg chg="add del">
          <ac:chgData name="84th Street Church Of Christ" userId="388d10403b48035a" providerId="LiveId" clId="{709535A3-86A9-4971-80E6-70636489D535}" dt="2017-09-07T01:02:12.197" v="536" actId="6549"/>
          <ac:spMkLst>
            <pc:docMk/>
            <pc:sldMk cId="2904740505" sldId="260"/>
            <ac:spMk id="3" creationId="{F1384C0A-72C8-40A6-BFB6-BED05696B83C}"/>
          </ac:spMkLst>
        </pc:spChg>
        <pc:spChg chg="mod">
          <ac:chgData name="84th Street Church Of Christ" userId="388d10403b48035a" providerId="LiveId" clId="{709535A3-86A9-4971-80E6-70636489D535}" dt="2017-09-07T00:06:31.491" v="448" actId="20577"/>
          <ac:spMkLst>
            <pc:docMk/>
            <pc:sldMk cId="2904740505" sldId="260"/>
            <ac:spMk id="22" creationId="{07BA6F84-6782-4F69-A298-74D33C1052BC}"/>
          </ac:spMkLst>
        </pc:spChg>
      </pc:sldChg>
      <pc:sldChg chg="addSp delSp modSp modTransition">
        <pc:chgData name="84th Street Church Of Christ" userId="388d10403b48035a" providerId="LiveId" clId="{709535A3-86A9-4971-80E6-70636489D535}" dt="2017-09-07T01:02:12.215" v="538" actId="6549"/>
        <pc:sldMkLst>
          <pc:docMk/>
          <pc:sldMk cId="1740168015" sldId="261"/>
        </pc:sldMkLst>
        <pc:spChg chg="add del">
          <ac:chgData name="84th Street Church Of Christ" userId="388d10403b48035a" providerId="LiveId" clId="{709535A3-86A9-4971-80E6-70636489D535}" dt="2017-09-07T01:02:12.215" v="538" actId="6549"/>
          <ac:spMkLst>
            <pc:docMk/>
            <pc:sldMk cId="1740168015" sldId="261"/>
            <ac:spMk id="3" creationId="{147FBCC9-06E7-4538-8B82-A6AE13E74C95}"/>
          </ac:spMkLst>
        </pc:spChg>
        <pc:spChg chg="mod">
          <ac:chgData name="84th Street Church Of Christ" userId="388d10403b48035a" providerId="LiveId" clId="{709535A3-86A9-4971-80E6-70636489D535}" dt="2017-09-07T00:06:39.617" v="449" actId="20577"/>
          <ac:spMkLst>
            <pc:docMk/>
            <pc:sldMk cId="1740168015" sldId="261"/>
            <ac:spMk id="22" creationId="{07BA6F84-6782-4F69-A298-74D33C1052BC}"/>
          </ac:spMkLst>
        </pc:spChg>
      </pc:sldChg>
      <pc:sldChg chg="addSp delSp modSp modTransition">
        <pc:chgData name="84th Street Church Of Christ" userId="388d10403b48035a" providerId="LiveId" clId="{709535A3-86A9-4971-80E6-70636489D535}" dt="2017-09-07T01:02:12.231" v="540" actId="6549"/>
        <pc:sldMkLst>
          <pc:docMk/>
          <pc:sldMk cId="1959341538" sldId="262"/>
        </pc:sldMkLst>
        <pc:spChg chg="add del">
          <ac:chgData name="84th Street Church Of Christ" userId="388d10403b48035a" providerId="LiveId" clId="{709535A3-86A9-4971-80E6-70636489D535}" dt="2017-09-07T01:02:12.231" v="540" actId="6549"/>
          <ac:spMkLst>
            <pc:docMk/>
            <pc:sldMk cId="1959341538" sldId="262"/>
            <ac:spMk id="3" creationId="{A0A925C5-AE40-4EBF-816F-C7A14BBCC5D1}"/>
          </ac:spMkLst>
        </pc:spChg>
        <pc:spChg chg="mod">
          <ac:chgData name="84th Street Church Of Christ" userId="388d10403b48035a" providerId="LiveId" clId="{709535A3-86A9-4971-80E6-70636489D535}" dt="2017-09-07T00:07:53.897" v="450" actId="20577"/>
          <ac:spMkLst>
            <pc:docMk/>
            <pc:sldMk cId="1959341538" sldId="262"/>
            <ac:spMk id="22" creationId="{07BA6F84-6782-4F69-A298-74D33C1052BC}"/>
          </ac:spMkLst>
        </pc:spChg>
      </pc:sldChg>
      <pc:sldChg chg="addSp delSp modSp modTransition">
        <pc:chgData name="84th Street Church Of Christ" userId="388d10403b48035a" providerId="LiveId" clId="{709535A3-86A9-4971-80E6-70636489D535}" dt="2017-09-07T01:02:12.293" v="618" actId="6549"/>
        <pc:sldMkLst>
          <pc:docMk/>
          <pc:sldMk cId="900306747" sldId="264"/>
        </pc:sldMkLst>
        <pc:spChg chg="add del">
          <ac:chgData name="84th Street Church Of Christ" userId="388d10403b48035a" providerId="LiveId" clId="{709535A3-86A9-4971-80E6-70636489D535}" dt="2017-09-07T01:02:12.293" v="618" actId="6549"/>
          <ac:spMkLst>
            <pc:docMk/>
            <pc:sldMk cId="900306747" sldId="264"/>
            <ac:spMk id="3" creationId="{BC7EEC8E-8F64-43BA-85FF-9813F66B4336}"/>
          </ac:spMkLst>
        </pc:spChg>
        <pc:spChg chg="mod">
          <ac:chgData name="84th Street Church Of Christ" userId="388d10403b48035a" providerId="LiveId" clId="{709535A3-86A9-4971-80E6-70636489D535}" dt="2017-09-07T00:13:37.669" v="452" actId="20577"/>
          <ac:spMkLst>
            <pc:docMk/>
            <pc:sldMk cId="900306747" sldId="264"/>
            <ac:spMk id="22" creationId="{07BA6F84-6782-4F69-A298-74D33C1052BC}"/>
          </ac:spMkLst>
        </pc:spChg>
        <pc:spChg chg="mod">
          <ac:chgData name="84th Street Church Of Christ" userId="388d10403b48035a" providerId="LiveId" clId="{709535A3-86A9-4971-80E6-70636489D535}" dt="2017-09-07T00:13:37.482" v="451" actId="20577"/>
          <ac:spMkLst>
            <pc:docMk/>
            <pc:sldMk cId="900306747" sldId="264"/>
            <ac:spMk id="49" creationId="{E990F8A3-015B-44E6-91E0-E7E6D7BB6BD5}"/>
          </ac:spMkLst>
        </pc:spChg>
      </pc:sldChg>
      <pc:sldChg chg="addSp delSp modSp modTransition">
        <pc:chgData name="84th Street Church Of Christ" userId="388d10403b48035a" providerId="LiveId" clId="{709535A3-86A9-4971-80E6-70636489D535}" dt="2017-09-07T01:02:12.324" v="620" actId="6549"/>
        <pc:sldMkLst>
          <pc:docMk/>
          <pc:sldMk cId="819372260" sldId="265"/>
        </pc:sldMkLst>
        <pc:spChg chg="add del">
          <ac:chgData name="84th Street Church Of Christ" userId="388d10403b48035a" providerId="LiveId" clId="{709535A3-86A9-4971-80E6-70636489D535}" dt="2017-09-07T01:02:12.324" v="620" actId="6549"/>
          <ac:spMkLst>
            <pc:docMk/>
            <pc:sldMk cId="819372260" sldId="265"/>
            <ac:spMk id="3" creationId="{09B34045-1B82-477A-9176-7A43AEBE04AB}"/>
          </ac:spMkLst>
        </pc:spChg>
        <pc:spChg chg="mod">
          <ac:chgData name="84th Street Church Of Christ" userId="388d10403b48035a" providerId="LiveId" clId="{709535A3-86A9-4971-80E6-70636489D535}" dt="2017-09-07T00:13:47.669" v="454" actId="20577"/>
          <ac:spMkLst>
            <pc:docMk/>
            <pc:sldMk cId="819372260" sldId="265"/>
            <ac:spMk id="22" creationId="{07BA6F84-6782-4F69-A298-74D33C1052BC}"/>
          </ac:spMkLst>
        </pc:spChg>
        <pc:spChg chg="mod">
          <ac:chgData name="84th Street Church Of Christ" userId="388d10403b48035a" providerId="LiveId" clId="{709535A3-86A9-4971-80E6-70636489D535}" dt="2017-09-07T00:13:47.590" v="453" actId="20577"/>
          <ac:spMkLst>
            <pc:docMk/>
            <pc:sldMk cId="819372260" sldId="265"/>
            <ac:spMk id="49" creationId="{E990F8A3-015B-44E6-91E0-E7E6D7BB6BD5}"/>
          </ac:spMkLst>
        </pc:spChg>
      </pc:sldChg>
      <pc:sldChg chg="addSp delSp modSp modTransition">
        <pc:chgData name="84th Street Church Of Christ" userId="388d10403b48035a" providerId="LiveId" clId="{709535A3-86A9-4971-80E6-70636489D535}" dt="2017-09-07T01:02:12.371" v="676" actId="6549"/>
        <pc:sldMkLst>
          <pc:docMk/>
          <pc:sldMk cId="4148006486" sldId="267"/>
        </pc:sldMkLst>
        <pc:spChg chg="add del">
          <ac:chgData name="84th Street Church Of Christ" userId="388d10403b48035a" providerId="LiveId" clId="{709535A3-86A9-4971-80E6-70636489D535}" dt="2017-09-07T01:02:12.371" v="676" actId="6549"/>
          <ac:spMkLst>
            <pc:docMk/>
            <pc:sldMk cId="4148006486" sldId="267"/>
            <ac:spMk id="3" creationId="{B41D51C4-2B20-488E-92C1-28620DF5A276}"/>
          </ac:spMkLst>
        </pc:spChg>
        <pc:spChg chg="mod">
          <ac:chgData name="84th Street Church Of Christ" userId="388d10403b48035a" providerId="LiveId" clId="{709535A3-86A9-4971-80E6-70636489D535}" dt="2017-09-07T00:20:01.357" v="456" actId="20577"/>
          <ac:spMkLst>
            <pc:docMk/>
            <pc:sldMk cId="4148006486" sldId="267"/>
            <ac:spMk id="22" creationId="{07BA6F84-6782-4F69-A298-74D33C1052BC}"/>
          </ac:spMkLst>
        </pc:spChg>
        <pc:spChg chg="mod">
          <ac:chgData name="84th Street Church Of Christ" userId="388d10403b48035a" providerId="LiveId" clId="{709535A3-86A9-4971-80E6-70636489D535}" dt="2017-09-07T00:20:01.341" v="455" actId="20577"/>
          <ac:spMkLst>
            <pc:docMk/>
            <pc:sldMk cId="4148006486" sldId="267"/>
            <ac:spMk id="49" creationId="{E990F8A3-015B-44E6-91E0-E7E6D7BB6BD5}"/>
          </ac:spMkLst>
        </pc:spChg>
      </pc:sldChg>
      <pc:sldChg chg="addSp delSp modSp modTransition">
        <pc:chgData name="84th Street Church Of Christ" userId="388d10403b48035a" providerId="LiveId" clId="{709535A3-86A9-4971-80E6-70636489D535}" dt="2017-09-07T01:02:12.387" v="678" actId="6549"/>
        <pc:sldMkLst>
          <pc:docMk/>
          <pc:sldMk cId="2119001707" sldId="268"/>
        </pc:sldMkLst>
        <pc:spChg chg="add del">
          <ac:chgData name="84th Street Church Of Christ" userId="388d10403b48035a" providerId="LiveId" clId="{709535A3-86A9-4971-80E6-70636489D535}" dt="2017-09-07T01:02:12.387" v="678" actId="6549"/>
          <ac:spMkLst>
            <pc:docMk/>
            <pc:sldMk cId="2119001707" sldId="268"/>
            <ac:spMk id="3" creationId="{B2EA98B4-7B77-4BAE-BDDE-3E6DD44424E1}"/>
          </ac:spMkLst>
        </pc:spChg>
        <pc:spChg chg="mod">
          <ac:chgData name="84th Street Church Of Christ" userId="388d10403b48035a" providerId="LiveId" clId="{709535A3-86A9-4971-80E6-70636489D535}" dt="2017-09-07T00:20:15.530" v="458" actId="20577"/>
          <ac:spMkLst>
            <pc:docMk/>
            <pc:sldMk cId="2119001707" sldId="268"/>
            <ac:spMk id="22" creationId="{07BA6F84-6782-4F69-A298-74D33C1052BC}"/>
          </ac:spMkLst>
        </pc:spChg>
        <pc:spChg chg="mod">
          <ac:chgData name="84th Street Church Of Christ" userId="388d10403b48035a" providerId="LiveId" clId="{709535A3-86A9-4971-80E6-70636489D535}" dt="2017-09-07T00:20:15.483" v="457" actId="20577"/>
          <ac:spMkLst>
            <pc:docMk/>
            <pc:sldMk cId="2119001707" sldId="268"/>
            <ac:spMk id="49" creationId="{E990F8A3-015B-44E6-91E0-E7E6D7BB6BD5}"/>
          </ac:spMkLst>
        </pc:spChg>
      </pc:sldChg>
      <pc:sldChg chg="addSp delSp modSp modTransition">
        <pc:chgData name="84th Street Church Of Christ" userId="388d10403b48035a" providerId="LiveId" clId="{709535A3-86A9-4971-80E6-70636489D535}" dt="2017-09-07T01:02:12.465" v="738" actId="6549"/>
        <pc:sldMkLst>
          <pc:docMk/>
          <pc:sldMk cId="4166516265" sldId="270"/>
        </pc:sldMkLst>
        <pc:spChg chg="add del">
          <ac:chgData name="84th Street Church Of Christ" userId="388d10403b48035a" providerId="LiveId" clId="{709535A3-86A9-4971-80E6-70636489D535}" dt="2017-09-07T01:02:12.465" v="738" actId="6549"/>
          <ac:spMkLst>
            <pc:docMk/>
            <pc:sldMk cId="4166516265" sldId="270"/>
            <ac:spMk id="3" creationId="{7F1B138D-A2FC-47FB-942D-C002615FF660}"/>
          </ac:spMkLst>
        </pc:spChg>
        <pc:spChg chg="mod">
          <ac:chgData name="84th Street Church Of Christ" userId="388d10403b48035a" providerId="LiveId" clId="{709535A3-86A9-4971-80E6-70636489D535}" dt="2017-09-07T00:26:45.161" v="461" actId="20577"/>
          <ac:spMkLst>
            <pc:docMk/>
            <pc:sldMk cId="4166516265" sldId="270"/>
            <ac:spMk id="22" creationId="{07BA6F84-6782-4F69-A298-74D33C1052BC}"/>
          </ac:spMkLst>
        </pc:spChg>
        <pc:spChg chg="mod">
          <ac:chgData name="84th Street Church Of Christ" userId="388d10403b48035a" providerId="LiveId" clId="{709535A3-86A9-4971-80E6-70636489D535}" dt="2017-09-07T00:26:45.114" v="459" actId="20577"/>
          <ac:spMkLst>
            <pc:docMk/>
            <pc:sldMk cId="4166516265" sldId="270"/>
            <ac:spMk id="42" creationId="{EC9C242F-5A78-4C59-9A4D-8AA1ECF0DCB3}"/>
          </ac:spMkLst>
        </pc:spChg>
        <pc:spChg chg="mod">
          <ac:chgData name="84th Street Church Of Christ" userId="388d10403b48035a" providerId="LiveId" clId="{709535A3-86A9-4971-80E6-70636489D535}" dt="2017-09-07T00:26:45.130" v="460" actId="20577"/>
          <ac:spMkLst>
            <pc:docMk/>
            <pc:sldMk cId="4166516265" sldId="270"/>
            <ac:spMk id="49" creationId="{E990F8A3-015B-44E6-91E0-E7E6D7BB6BD5}"/>
          </ac:spMkLst>
        </pc:spChg>
      </pc:sldChg>
      <pc:sldChg chg="addSp delSp modSp modTransition">
        <pc:chgData name="84th Street Church Of Christ" userId="388d10403b48035a" providerId="LiveId" clId="{709535A3-86A9-4971-80E6-70636489D535}" dt="2017-09-07T01:02:12.481" v="740" actId="6549"/>
        <pc:sldMkLst>
          <pc:docMk/>
          <pc:sldMk cId="948503275" sldId="271"/>
        </pc:sldMkLst>
        <pc:spChg chg="add del">
          <ac:chgData name="84th Street Church Of Christ" userId="388d10403b48035a" providerId="LiveId" clId="{709535A3-86A9-4971-80E6-70636489D535}" dt="2017-09-07T01:02:12.481" v="740" actId="6549"/>
          <ac:spMkLst>
            <pc:docMk/>
            <pc:sldMk cId="948503275" sldId="271"/>
            <ac:spMk id="3" creationId="{8F930BBA-965E-4FC3-9720-5E866B5ADBFB}"/>
          </ac:spMkLst>
        </pc:spChg>
        <pc:spChg chg="mod">
          <ac:chgData name="84th Street Church Of Christ" userId="388d10403b48035a" providerId="LiveId" clId="{709535A3-86A9-4971-80E6-70636489D535}" dt="2017-09-07T00:27:03.297" v="463" actId="20577"/>
          <ac:spMkLst>
            <pc:docMk/>
            <pc:sldMk cId="948503275" sldId="271"/>
            <ac:spMk id="22" creationId="{07BA6F84-6782-4F69-A298-74D33C1052BC}"/>
          </ac:spMkLst>
        </pc:spChg>
        <pc:spChg chg="mod">
          <ac:chgData name="84th Street Church Of Christ" userId="388d10403b48035a" providerId="LiveId" clId="{709535A3-86A9-4971-80E6-70636489D535}" dt="2017-09-07T00:27:03.297" v="464" actId="20577"/>
          <ac:spMkLst>
            <pc:docMk/>
            <pc:sldMk cId="948503275" sldId="271"/>
            <ac:spMk id="42" creationId="{EC9C242F-5A78-4C59-9A4D-8AA1ECF0DCB3}"/>
          </ac:spMkLst>
        </pc:spChg>
        <pc:spChg chg="mod">
          <ac:chgData name="84th Street Church Of Christ" userId="388d10403b48035a" providerId="LiveId" clId="{709535A3-86A9-4971-80E6-70636489D535}" dt="2017-09-07T00:27:03.266" v="462" actId="20577"/>
          <ac:spMkLst>
            <pc:docMk/>
            <pc:sldMk cId="948503275" sldId="271"/>
            <ac:spMk id="49" creationId="{E990F8A3-015B-44E6-91E0-E7E6D7BB6BD5}"/>
          </ac:spMkLst>
        </pc:spChg>
      </pc:sldChg>
      <pc:sldChg chg="addSp delSp modSp modTransition">
        <pc:chgData name="84th Street Church Of Christ" userId="388d10403b48035a" providerId="LiveId" clId="{709535A3-86A9-4971-80E6-70636489D535}" dt="2017-09-07T01:02:12.543" v="818" actId="6549"/>
        <pc:sldMkLst>
          <pc:docMk/>
          <pc:sldMk cId="2472407359" sldId="273"/>
        </pc:sldMkLst>
        <pc:spChg chg="add del">
          <ac:chgData name="84th Street Church Of Christ" userId="388d10403b48035a" providerId="LiveId" clId="{709535A3-86A9-4971-80E6-70636489D535}" dt="2017-09-07T01:02:12.543" v="818" actId="6549"/>
          <ac:spMkLst>
            <pc:docMk/>
            <pc:sldMk cId="2472407359" sldId="273"/>
            <ac:spMk id="3" creationId="{29E80A82-FC9D-41EB-880B-F9B284479E20}"/>
          </ac:spMkLst>
        </pc:spChg>
        <pc:spChg chg="mod">
          <ac:chgData name="84th Street Church Of Christ" userId="388d10403b48035a" providerId="LiveId" clId="{709535A3-86A9-4971-80E6-70636489D535}" dt="2017-09-07T00:34:19.158" v="467" actId="20577"/>
          <ac:spMkLst>
            <pc:docMk/>
            <pc:sldMk cId="2472407359" sldId="273"/>
            <ac:spMk id="22" creationId="{07BA6F84-6782-4F69-A298-74D33C1052BC}"/>
          </ac:spMkLst>
        </pc:spChg>
        <pc:spChg chg="mod">
          <ac:chgData name="84th Street Church Of Christ" userId="388d10403b48035a" providerId="LiveId" clId="{709535A3-86A9-4971-80E6-70636489D535}" dt="2017-09-07T00:34:18.468" v="465" actId="20577"/>
          <ac:spMkLst>
            <pc:docMk/>
            <pc:sldMk cId="2472407359" sldId="273"/>
            <ac:spMk id="42" creationId="{EC9C242F-5A78-4C59-9A4D-8AA1ECF0DCB3}"/>
          </ac:spMkLst>
        </pc:spChg>
        <pc:spChg chg="mod">
          <ac:chgData name="84th Street Church Of Christ" userId="388d10403b48035a" providerId="LiveId" clId="{709535A3-86A9-4971-80E6-70636489D535}" dt="2017-09-07T00:34:18.530" v="466" actId="20577"/>
          <ac:spMkLst>
            <pc:docMk/>
            <pc:sldMk cId="2472407359" sldId="273"/>
            <ac:spMk id="49" creationId="{E990F8A3-015B-44E6-91E0-E7E6D7BB6BD5}"/>
          </ac:spMkLst>
        </pc:spChg>
      </pc:sldChg>
      <pc:sldChg chg="addSp delSp modSp modTransition">
        <pc:chgData name="84th Street Church Of Christ" userId="388d10403b48035a" providerId="LiveId" clId="{709535A3-86A9-4971-80E6-70636489D535}" dt="2017-09-07T01:02:12.559" v="820" actId="6549"/>
        <pc:sldMkLst>
          <pc:docMk/>
          <pc:sldMk cId="1389870792" sldId="274"/>
        </pc:sldMkLst>
        <pc:spChg chg="add del">
          <ac:chgData name="84th Street Church Of Christ" userId="388d10403b48035a" providerId="LiveId" clId="{709535A3-86A9-4971-80E6-70636489D535}" dt="2017-09-07T01:02:12.559" v="820" actId="6549"/>
          <ac:spMkLst>
            <pc:docMk/>
            <pc:sldMk cId="1389870792" sldId="274"/>
            <ac:spMk id="3" creationId="{D0CB95E0-09E1-453C-AC63-415AA90F9089}"/>
          </ac:spMkLst>
        </pc:spChg>
        <pc:spChg chg="mod">
          <ac:chgData name="84th Street Church Of Christ" userId="388d10403b48035a" providerId="LiveId" clId="{709535A3-86A9-4971-80E6-70636489D535}" dt="2017-09-07T00:34:24.722" v="470" actId="20577"/>
          <ac:spMkLst>
            <pc:docMk/>
            <pc:sldMk cId="1389870792" sldId="274"/>
            <ac:spMk id="22" creationId="{07BA6F84-6782-4F69-A298-74D33C1052BC}"/>
          </ac:spMkLst>
        </pc:spChg>
        <pc:spChg chg="mod">
          <ac:chgData name="84th Street Church Of Christ" userId="388d10403b48035a" providerId="LiveId" clId="{709535A3-86A9-4971-80E6-70636489D535}" dt="2017-09-07T00:34:24.597" v="469" actId="20577"/>
          <ac:spMkLst>
            <pc:docMk/>
            <pc:sldMk cId="1389870792" sldId="274"/>
            <ac:spMk id="42" creationId="{EC9C242F-5A78-4C59-9A4D-8AA1ECF0DCB3}"/>
          </ac:spMkLst>
        </pc:spChg>
        <pc:spChg chg="mod">
          <ac:chgData name="84th Street Church Of Christ" userId="388d10403b48035a" providerId="LiveId" clId="{709535A3-86A9-4971-80E6-70636489D535}" dt="2017-09-07T00:34:24.566" v="468" actId="20577"/>
          <ac:spMkLst>
            <pc:docMk/>
            <pc:sldMk cId="1389870792" sldId="274"/>
            <ac:spMk id="49" creationId="{E990F8A3-015B-44E6-91E0-E7E6D7BB6BD5}"/>
          </ac:spMkLst>
        </pc:spChg>
      </pc:sldChg>
      <pc:sldChg chg="addSp delSp modSp modTransition">
        <pc:chgData name="84th Street Church Of Christ" userId="388d10403b48035a" providerId="LiveId" clId="{709535A3-86A9-4971-80E6-70636489D535}" dt="2017-09-07T01:02:12.606" v="872" actId="6549"/>
        <pc:sldMkLst>
          <pc:docMk/>
          <pc:sldMk cId="2102316455" sldId="275"/>
        </pc:sldMkLst>
        <pc:spChg chg="add del">
          <ac:chgData name="84th Street Church Of Christ" userId="388d10403b48035a" providerId="LiveId" clId="{709535A3-86A9-4971-80E6-70636489D535}" dt="2017-09-07T01:02:12.606" v="872" actId="6549"/>
          <ac:spMkLst>
            <pc:docMk/>
            <pc:sldMk cId="2102316455" sldId="275"/>
            <ac:spMk id="3" creationId="{410EFF94-CD28-43B9-8D62-B34AAA94FC5E}"/>
          </ac:spMkLst>
        </pc:spChg>
        <pc:spChg chg="mod">
          <ac:chgData name="84th Street Church Of Christ" userId="388d10403b48035a" providerId="LiveId" clId="{709535A3-86A9-4971-80E6-70636489D535}" dt="2017-09-07T00:38:53.877" v="473" actId="20577"/>
          <ac:spMkLst>
            <pc:docMk/>
            <pc:sldMk cId="2102316455" sldId="275"/>
            <ac:spMk id="22" creationId="{07BA6F84-6782-4F69-A298-74D33C1052BC}"/>
          </ac:spMkLst>
        </pc:spChg>
        <pc:spChg chg="mod">
          <ac:chgData name="84th Street Church Of Christ" userId="388d10403b48035a" providerId="LiveId" clId="{709535A3-86A9-4971-80E6-70636489D535}" dt="2017-09-07T00:38:53.741" v="472" actId="20577"/>
          <ac:spMkLst>
            <pc:docMk/>
            <pc:sldMk cId="2102316455" sldId="275"/>
            <ac:spMk id="42" creationId="{EC9C242F-5A78-4C59-9A4D-8AA1ECF0DCB3}"/>
          </ac:spMkLst>
        </pc:spChg>
        <pc:spChg chg="mod">
          <ac:chgData name="84th Street Church Of Christ" userId="388d10403b48035a" providerId="LiveId" clId="{709535A3-86A9-4971-80E6-70636489D535}" dt="2017-09-07T00:38:53.710" v="471" actId="20577"/>
          <ac:spMkLst>
            <pc:docMk/>
            <pc:sldMk cId="2102316455" sldId="275"/>
            <ac:spMk id="49" creationId="{E990F8A3-015B-44E6-91E0-E7E6D7BB6BD5}"/>
          </ac:spMkLst>
        </pc:spChg>
      </pc:sldChg>
      <pc:sldChg chg="addSp delSp modSp modTransition">
        <pc:chgData name="84th Street Church Of Christ" userId="388d10403b48035a" providerId="LiveId" clId="{709535A3-86A9-4971-80E6-70636489D535}" dt="2017-09-07T01:02:12.652" v="902" actId="6549"/>
        <pc:sldMkLst>
          <pc:docMk/>
          <pc:sldMk cId="813673853" sldId="277"/>
        </pc:sldMkLst>
        <pc:spChg chg="add del">
          <ac:chgData name="84th Street Church Of Christ" userId="388d10403b48035a" providerId="LiveId" clId="{709535A3-86A9-4971-80E6-70636489D535}" dt="2017-09-07T01:02:12.652" v="902" actId="6549"/>
          <ac:spMkLst>
            <pc:docMk/>
            <pc:sldMk cId="813673853" sldId="277"/>
            <ac:spMk id="3" creationId="{46BA6D43-1B22-4635-8563-AF90E7DA43F3}"/>
          </ac:spMkLst>
        </pc:spChg>
        <pc:spChg chg="mod">
          <ac:chgData name="84th Street Church Of Christ" userId="388d10403b48035a" providerId="LiveId" clId="{709535A3-86A9-4971-80E6-70636489D535}" dt="2017-09-07T00:48:48.922" v="475" actId="20577"/>
          <ac:spMkLst>
            <pc:docMk/>
            <pc:sldMk cId="813673853" sldId="277"/>
            <ac:spMk id="22" creationId="{07BA6F84-6782-4F69-A298-74D33C1052BC}"/>
          </ac:spMkLst>
        </pc:spChg>
        <pc:spChg chg="mod">
          <ac:chgData name="84th Street Church Of Christ" userId="388d10403b48035a" providerId="LiveId" clId="{709535A3-86A9-4971-80E6-70636489D535}" dt="2017-09-07T00:48:48.797" v="474" actId="20577"/>
          <ac:spMkLst>
            <pc:docMk/>
            <pc:sldMk cId="813673853" sldId="277"/>
            <ac:spMk id="42" creationId="{EC9C242F-5A78-4C59-9A4D-8AA1ECF0DCB3}"/>
          </ac:spMkLst>
        </pc:spChg>
        <pc:spChg chg="mod">
          <ac:chgData name="84th Street Church Of Christ" userId="388d10403b48035a" providerId="LiveId" clId="{709535A3-86A9-4971-80E6-70636489D535}" dt="2017-09-07T00:48:49.126" v="476" actId="20577"/>
          <ac:spMkLst>
            <pc:docMk/>
            <pc:sldMk cId="813673853" sldId="277"/>
            <ac:spMk id="49" creationId="{E990F8A3-015B-44E6-91E0-E7E6D7BB6BD5}"/>
          </ac:spMkLst>
        </pc:spChg>
      </pc:sldChg>
      <pc:sldChg chg="addSp delSp">
        <pc:chgData name="84th Street Church Of Christ" userId="388d10403b48035a" providerId="LiveId" clId="{709535A3-86A9-4971-80E6-70636489D535}" dt="2017-09-07T01:02:12.652" v="904" actId="6549"/>
        <pc:sldMkLst>
          <pc:docMk/>
          <pc:sldMk cId="1888161655" sldId="278"/>
        </pc:sldMkLst>
        <pc:spChg chg="add del">
          <ac:chgData name="84th Street Church Of Christ" userId="388d10403b48035a" providerId="LiveId" clId="{709535A3-86A9-4971-80E6-70636489D535}" dt="2017-09-07T01:02:12.652" v="904" actId="6549"/>
          <ac:spMkLst>
            <pc:docMk/>
            <pc:sldMk cId="1888161655" sldId="278"/>
            <ac:spMk id="2" creationId="{B2E02114-3ED2-4EE0-AC9C-FA61FD26C3F5}"/>
          </ac:spMkLst>
        </pc:spChg>
      </pc:sldChg>
      <pc:sldChg chg="addSp delSp">
        <pc:chgData name="84th Street Church Of Christ" userId="388d10403b48035a" providerId="LiveId" clId="{709535A3-86A9-4971-80E6-70636489D535}" dt="2017-09-07T01:02:12.652" v="906" actId="6549"/>
        <pc:sldMkLst>
          <pc:docMk/>
          <pc:sldMk cId="3568166600" sldId="279"/>
        </pc:sldMkLst>
        <pc:spChg chg="add del">
          <ac:chgData name="84th Street Church Of Christ" userId="388d10403b48035a" providerId="LiveId" clId="{709535A3-86A9-4971-80E6-70636489D535}" dt="2017-09-07T01:02:12.652" v="906" actId="6549"/>
          <ac:spMkLst>
            <pc:docMk/>
            <pc:sldMk cId="3568166600" sldId="279"/>
            <ac:spMk id="2" creationId="{BBB78116-26BE-49DD-A7D9-2B46A7D6EE6F}"/>
          </ac:spMkLst>
        </pc:spChg>
      </pc:sldChg>
      <pc:sldChg chg="addSp delSp">
        <pc:chgData name="84th Street Church Of Christ" userId="388d10403b48035a" providerId="LiveId" clId="{709535A3-86A9-4971-80E6-70636489D535}" dt="2017-09-07T01:02:12.652" v="908" actId="6549"/>
        <pc:sldMkLst>
          <pc:docMk/>
          <pc:sldMk cId="2555276749" sldId="280"/>
        </pc:sldMkLst>
        <pc:spChg chg="add del">
          <ac:chgData name="84th Street Church Of Christ" userId="388d10403b48035a" providerId="LiveId" clId="{709535A3-86A9-4971-80E6-70636489D535}" dt="2017-09-07T01:02:12.652" v="908" actId="6549"/>
          <ac:spMkLst>
            <pc:docMk/>
            <pc:sldMk cId="2555276749" sldId="280"/>
            <ac:spMk id="2" creationId="{AE179BBF-994B-4107-A0F6-08AF3D63E158}"/>
          </ac:spMkLst>
        </pc:spChg>
      </pc:sldChg>
      <pc:sldChg chg="addSp delSp modSp modTransition">
        <pc:chgData name="84th Street Church Of Christ" userId="388d10403b48035a" providerId="LiveId" clId="{709535A3-86A9-4971-80E6-70636489D535}" dt="2017-09-07T01:02:20.514" v="911" actId="6549"/>
        <pc:sldMkLst>
          <pc:docMk/>
          <pc:sldMk cId="323166738" sldId="281"/>
        </pc:sldMkLst>
        <pc:spChg chg="add del">
          <ac:chgData name="84th Street Church Of Christ" userId="388d10403b48035a" providerId="LiveId" clId="{709535A3-86A9-4971-80E6-70636489D535}" dt="2017-09-07T01:02:12.652" v="910" actId="6549"/>
          <ac:spMkLst>
            <pc:docMk/>
            <pc:sldMk cId="323166738" sldId="281"/>
            <ac:spMk id="2" creationId="{63C12A6A-C5A1-45A8-A1F5-60D155E56B06}"/>
          </ac:spMkLst>
        </pc:spChg>
        <pc:spChg chg="mod">
          <ac:chgData name="84th Street Church Of Christ" userId="388d10403b48035a" providerId="LiveId" clId="{709535A3-86A9-4971-80E6-70636489D535}" dt="2017-09-07T01:02:20.514" v="911" actId="6549"/>
          <ac:spMkLst>
            <pc:docMk/>
            <pc:sldMk cId="323166738" sldId="281"/>
            <ac:spMk id="10" creationId="{CFD8D02E-70CD-4AE9-AF7E-B4299248E93D}"/>
          </ac:spMkLst>
        </pc:spChg>
      </pc:sldChg>
      <pc:sldChg chg="addSp delSp modTransition">
        <pc:chgData name="84th Street Church Of Christ" userId="388d10403b48035a" providerId="LiveId" clId="{709535A3-86A9-4971-80E6-70636489D535}" dt="2017-09-07T01:02:12.387" v="680" actId="6549"/>
        <pc:sldMkLst>
          <pc:docMk/>
          <pc:sldMk cId="2172890735" sldId="282"/>
        </pc:sldMkLst>
        <pc:spChg chg="add del">
          <ac:chgData name="84th Street Church Of Christ" userId="388d10403b48035a" providerId="LiveId" clId="{709535A3-86A9-4971-80E6-70636489D535}" dt="2017-09-07T01:02:12.387" v="680" actId="6549"/>
          <ac:spMkLst>
            <pc:docMk/>
            <pc:sldMk cId="2172890735" sldId="282"/>
            <ac:spMk id="2" creationId="{CFEBC612-4849-468E-A041-6BE2EB8ADB05}"/>
          </ac:spMkLst>
        </pc:spChg>
      </pc:sldChg>
      <pc:sldChg chg="addSp delSp modTransition">
        <pc:chgData name="84th Street Church Of Christ" userId="388d10403b48035a" providerId="LiveId" clId="{709535A3-86A9-4971-80E6-70636489D535}" dt="2017-09-07T01:02:12.387" v="682" actId="6549"/>
        <pc:sldMkLst>
          <pc:docMk/>
          <pc:sldMk cId="2865356509" sldId="283"/>
        </pc:sldMkLst>
        <pc:spChg chg="add del">
          <ac:chgData name="84th Street Church Of Christ" userId="388d10403b48035a" providerId="LiveId" clId="{709535A3-86A9-4971-80E6-70636489D535}" dt="2017-09-07T01:02:12.387" v="682" actId="6549"/>
          <ac:spMkLst>
            <pc:docMk/>
            <pc:sldMk cId="2865356509" sldId="283"/>
            <ac:spMk id="2" creationId="{ED1D9031-8144-4E0C-A85E-F27D459FB6A4}"/>
          </ac:spMkLst>
        </pc:spChg>
      </pc:sldChg>
      <pc:sldChg chg="addSp delSp modTransition">
        <pc:chgData name="84th Street Church Of Christ" userId="388d10403b48035a" providerId="LiveId" clId="{709535A3-86A9-4971-80E6-70636489D535}" dt="2017-09-07T01:02:12.402" v="684" actId="6549"/>
        <pc:sldMkLst>
          <pc:docMk/>
          <pc:sldMk cId="3984037795" sldId="284"/>
        </pc:sldMkLst>
        <pc:spChg chg="add del">
          <ac:chgData name="84th Street Church Of Christ" userId="388d10403b48035a" providerId="LiveId" clId="{709535A3-86A9-4971-80E6-70636489D535}" dt="2017-09-07T01:02:12.402" v="684" actId="6549"/>
          <ac:spMkLst>
            <pc:docMk/>
            <pc:sldMk cId="3984037795" sldId="284"/>
            <ac:spMk id="2" creationId="{AEB434C1-1EB9-4851-A795-B10AF1644951}"/>
          </ac:spMkLst>
        </pc:spChg>
      </pc:sldChg>
      <pc:sldChg chg="addSp delSp modTransition">
        <pc:chgData name="84th Street Church Of Christ" userId="388d10403b48035a" providerId="LiveId" clId="{709535A3-86A9-4971-80E6-70636489D535}" dt="2017-09-07T01:02:12.402" v="686" actId="6549"/>
        <pc:sldMkLst>
          <pc:docMk/>
          <pc:sldMk cId="934135542" sldId="285"/>
        </pc:sldMkLst>
        <pc:spChg chg="add del">
          <ac:chgData name="84th Street Church Of Christ" userId="388d10403b48035a" providerId="LiveId" clId="{709535A3-86A9-4971-80E6-70636489D535}" dt="2017-09-07T01:02:12.402" v="686" actId="6549"/>
          <ac:spMkLst>
            <pc:docMk/>
            <pc:sldMk cId="934135542" sldId="285"/>
            <ac:spMk id="2" creationId="{BA43F2E5-02AB-4D7B-8D1A-42578D37CB04}"/>
          </ac:spMkLst>
        </pc:spChg>
      </pc:sldChg>
      <pc:sldChg chg="addSp delSp modTransition">
        <pc:chgData name="84th Street Church Of Christ" userId="388d10403b48035a" providerId="LiveId" clId="{709535A3-86A9-4971-80E6-70636489D535}" dt="2017-09-07T01:02:12.402" v="688" actId="6549"/>
        <pc:sldMkLst>
          <pc:docMk/>
          <pc:sldMk cId="550709906" sldId="286"/>
        </pc:sldMkLst>
        <pc:spChg chg="add del">
          <ac:chgData name="84th Street Church Of Christ" userId="388d10403b48035a" providerId="LiveId" clId="{709535A3-86A9-4971-80E6-70636489D535}" dt="2017-09-07T01:02:12.402" v="688" actId="6549"/>
          <ac:spMkLst>
            <pc:docMk/>
            <pc:sldMk cId="550709906" sldId="286"/>
            <ac:spMk id="2" creationId="{9569BE88-DF62-4EAD-BA7E-63F82F83E5A8}"/>
          </ac:spMkLst>
        </pc:spChg>
      </pc:sldChg>
      <pc:sldChg chg="addSp delSp modTransition">
        <pc:chgData name="84th Street Church Of Christ" userId="388d10403b48035a" providerId="LiveId" clId="{709535A3-86A9-4971-80E6-70636489D535}" dt="2017-09-07T01:02:12.402" v="690" actId="6549"/>
        <pc:sldMkLst>
          <pc:docMk/>
          <pc:sldMk cId="1823348044" sldId="287"/>
        </pc:sldMkLst>
        <pc:spChg chg="add del">
          <ac:chgData name="84th Street Church Of Christ" userId="388d10403b48035a" providerId="LiveId" clId="{709535A3-86A9-4971-80E6-70636489D535}" dt="2017-09-07T01:02:12.402" v="690" actId="6549"/>
          <ac:spMkLst>
            <pc:docMk/>
            <pc:sldMk cId="1823348044" sldId="287"/>
            <ac:spMk id="2" creationId="{3EE187A1-BC0E-4BDA-9DB7-54F9FF5FB43A}"/>
          </ac:spMkLst>
        </pc:spChg>
      </pc:sldChg>
      <pc:sldChg chg="addSp delSp modTransition">
        <pc:chgData name="84th Street Church Of Christ" userId="388d10403b48035a" providerId="LiveId" clId="{709535A3-86A9-4971-80E6-70636489D535}" dt="2017-09-07T01:02:12.402" v="692" actId="6549"/>
        <pc:sldMkLst>
          <pc:docMk/>
          <pc:sldMk cId="2278092132" sldId="288"/>
        </pc:sldMkLst>
        <pc:spChg chg="add del">
          <ac:chgData name="84th Street Church Of Christ" userId="388d10403b48035a" providerId="LiveId" clId="{709535A3-86A9-4971-80E6-70636489D535}" dt="2017-09-07T01:02:12.402" v="692" actId="6549"/>
          <ac:spMkLst>
            <pc:docMk/>
            <pc:sldMk cId="2278092132" sldId="288"/>
            <ac:spMk id="2" creationId="{BF525874-2BAE-44B0-A98F-25C4019BC787}"/>
          </ac:spMkLst>
        </pc:spChg>
      </pc:sldChg>
      <pc:sldChg chg="addSp delSp modTransition">
        <pc:chgData name="84th Street Church Of Christ" userId="388d10403b48035a" providerId="LiveId" clId="{709535A3-86A9-4971-80E6-70636489D535}" dt="2017-09-07T01:02:12.402" v="694" actId="6549"/>
        <pc:sldMkLst>
          <pc:docMk/>
          <pc:sldMk cId="3351263991" sldId="289"/>
        </pc:sldMkLst>
        <pc:spChg chg="add del">
          <ac:chgData name="84th Street Church Of Christ" userId="388d10403b48035a" providerId="LiveId" clId="{709535A3-86A9-4971-80E6-70636489D535}" dt="2017-09-07T01:02:12.402" v="694" actId="6549"/>
          <ac:spMkLst>
            <pc:docMk/>
            <pc:sldMk cId="3351263991" sldId="289"/>
            <ac:spMk id="2" creationId="{3778BFB6-1FE1-4815-AFB1-04767B925DD5}"/>
          </ac:spMkLst>
        </pc:spChg>
      </pc:sldChg>
      <pc:sldChg chg="addSp delSp modTransition">
        <pc:chgData name="84th Street Church Of Christ" userId="388d10403b48035a" providerId="LiveId" clId="{709535A3-86A9-4971-80E6-70636489D535}" dt="2017-09-07T01:02:12.402" v="696" actId="6549"/>
        <pc:sldMkLst>
          <pc:docMk/>
          <pc:sldMk cId="2765876578" sldId="290"/>
        </pc:sldMkLst>
        <pc:spChg chg="add del">
          <ac:chgData name="84th Street Church Of Christ" userId="388d10403b48035a" providerId="LiveId" clId="{709535A3-86A9-4971-80E6-70636489D535}" dt="2017-09-07T01:02:12.402" v="696" actId="6549"/>
          <ac:spMkLst>
            <pc:docMk/>
            <pc:sldMk cId="2765876578" sldId="290"/>
            <ac:spMk id="2" creationId="{2A3D1A46-43BD-4421-B522-B3C2C665D2B8}"/>
          </ac:spMkLst>
        </pc:spChg>
      </pc:sldChg>
      <pc:sldChg chg="addSp delSp modTransition">
        <pc:chgData name="84th Street Church Of Christ" userId="388d10403b48035a" providerId="LiveId" clId="{709535A3-86A9-4971-80E6-70636489D535}" dt="2017-09-07T01:02:12.402" v="698" actId="6549"/>
        <pc:sldMkLst>
          <pc:docMk/>
          <pc:sldMk cId="642076687" sldId="291"/>
        </pc:sldMkLst>
        <pc:spChg chg="add del">
          <ac:chgData name="84th Street Church Of Christ" userId="388d10403b48035a" providerId="LiveId" clId="{709535A3-86A9-4971-80E6-70636489D535}" dt="2017-09-07T01:02:12.402" v="698" actId="6549"/>
          <ac:spMkLst>
            <pc:docMk/>
            <pc:sldMk cId="642076687" sldId="291"/>
            <ac:spMk id="2" creationId="{6F4DAB52-AB66-465A-8229-4F410AE77C26}"/>
          </ac:spMkLst>
        </pc:spChg>
      </pc:sldChg>
      <pc:sldChg chg="addSp delSp modTransition">
        <pc:chgData name="84th Street Church Of Christ" userId="388d10403b48035a" providerId="LiveId" clId="{709535A3-86A9-4971-80E6-70636489D535}" dt="2017-09-07T01:02:12.402" v="700" actId="6549"/>
        <pc:sldMkLst>
          <pc:docMk/>
          <pc:sldMk cId="645405160" sldId="292"/>
        </pc:sldMkLst>
        <pc:spChg chg="add del">
          <ac:chgData name="84th Street Church Of Christ" userId="388d10403b48035a" providerId="LiveId" clId="{709535A3-86A9-4971-80E6-70636489D535}" dt="2017-09-07T01:02:12.402" v="700" actId="6549"/>
          <ac:spMkLst>
            <pc:docMk/>
            <pc:sldMk cId="645405160" sldId="292"/>
            <ac:spMk id="2" creationId="{C928E609-4065-4B67-9D25-DD68124350CE}"/>
          </ac:spMkLst>
        </pc:spChg>
      </pc:sldChg>
      <pc:sldChg chg="addSp delSp modTransition">
        <pc:chgData name="84th Street Church Of Christ" userId="388d10403b48035a" providerId="LiveId" clId="{709535A3-86A9-4971-80E6-70636489D535}" dt="2017-09-07T01:02:12.418" v="702" actId="6549"/>
        <pc:sldMkLst>
          <pc:docMk/>
          <pc:sldMk cId="1309416607" sldId="293"/>
        </pc:sldMkLst>
        <pc:spChg chg="add del">
          <ac:chgData name="84th Street Church Of Christ" userId="388d10403b48035a" providerId="LiveId" clId="{709535A3-86A9-4971-80E6-70636489D535}" dt="2017-09-07T01:02:12.418" v="702" actId="6549"/>
          <ac:spMkLst>
            <pc:docMk/>
            <pc:sldMk cId="1309416607" sldId="293"/>
            <ac:spMk id="2" creationId="{46E551C9-6F2A-443B-A7FE-96A5DC3E684F}"/>
          </ac:spMkLst>
        </pc:spChg>
      </pc:sldChg>
      <pc:sldChg chg="addSp delSp modTransition">
        <pc:chgData name="84th Street Church Of Christ" userId="388d10403b48035a" providerId="LiveId" clId="{709535A3-86A9-4971-80E6-70636489D535}" dt="2017-09-07T01:02:12.418" v="704" actId="6549"/>
        <pc:sldMkLst>
          <pc:docMk/>
          <pc:sldMk cId="3503010964" sldId="294"/>
        </pc:sldMkLst>
        <pc:spChg chg="add del">
          <ac:chgData name="84th Street Church Of Christ" userId="388d10403b48035a" providerId="LiveId" clId="{709535A3-86A9-4971-80E6-70636489D535}" dt="2017-09-07T01:02:12.418" v="704" actId="6549"/>
          <ac:spMkLst>
            <pc:docMk/>
            <pc:sldMk cId="3503010964" sldId="294"/>
            <ac:spMk id="2" creationId="{E26F6321-A7FC-495C-B1D4-71A2658FC9F3}"/>
          </ac:spMkLst>
        </pc:spChg>
      </pc:sldChg>
      <pc:sldChg chg="addSp delSp modTransition">
        <pc:chgData name="84th Street Church Of Christ" userId="388d10403b48035a" providerId="LiveId" clId="{709535A3-86A9-4971-80E6-70636489D535}" dt="2017-09-07T01:02:12.418" v="706" actId="6549"/>
        <pc:sldMkLst>
          <pc:docMk/>
          <pc:sldMk cId="2019031284" sldId="295"/>
        </pc:sldMkLst>
        <pc:spChg chg="add del">
          <ac:chgData name="84th Street Church Of Christ" userId="388d10403b48035a" providerId="LiveId" clId="{709535A3-86A9-4971-80E6-70636489D535}" dt="2017-09-07T01:02:12.418" v="706" actId="6549"/>
          <ac:spMkLst>
            <pc:docMk/>
            <pc:sldMk cId="2019031284" sldId="295"/>
            <ac:spMk id="2" creationId="{17279446-9025-4DE7-BBBF-E4E90F144305}"/>
          </ac:spMkLst>
        </pc:spChg>
      </pc:sldChg>
      <pc:sldChg chg="addSp delSp modTransition">
        <pc:chgData name="84th Street Church Of Christ" userId="388d10403b48035a" providerId="LiveId" clId="{709535A3-86A9-4971-80E6-70636489D535}" dt="2017-09-07T01:02:12.418" v="708" actId="6549"/>
        <pc:sldMkLst>
          <pc:docMk/>
          <pc:sldMk cId="171121786" sldId="296"/>
        </pc:sldMkLst>
        <pc:spChg chg="add del">
          <ac:chgData name="84th Street Church Of Christ" userId="388d10403b48035a" providerId="LiveId" clId="{709535A3-86A9-4971-80E6-70636489D535}" dt="2017-09-07T01:02:12.418" v="708" actId="6549"/>
          <ac:spMkLst>
            <pc:docMk/>
            <pc:sldMk cId="171121786" sldId="296"/>
            <ac:spMk id="2" creationId="{0E0B8770-9847-492F-ABB2-4D5517619E94}"/>
          </ac:spMkLst>
        </pc:spChg>
      </pc:sldChg>
      <pc:sldChg chg="addSp delSp modTransition">
        <pc:chgData name="84th Street Church Of Christ" userId="388d10403b48035a" providerId="LiveId" clId="{709535A3-86A9-4971-80E6-70636489D535}" dt="2017-09-07T01:02:12.418" v="710" actId="6549"/>
        <pc:sldMkLst>
          <pc:docMk/>
          <pc:sldMk cId="2517582207" sldId="297"/>
        </pc:sldMkLst>
        <pc:spChg chg="add del">
          <ac:chgData name="84th Street Church Of Christ" userId="388d10403b48035a" providerId="LiveId" clId="{709535A3-86A9-4971-80E6-70636489D535}" dt="2017-09-07T01:02:12.418" v="710" actId="6549"/>
          <ac:spMkLst>
            <pc:docMk/>
            <pc:sldMk cId="2517582207" sldId="297"/>
            <ac:spMk id="2" creationId="{942398C1-FF37-4381-B2E5-CCAEB870125B}"/>
          </ac:spMkLst>
        </pc:spChg>
      </pc:sldChg>
      <pc:sldChg chg="addSp delSp modTransition">
        <pc:chgData name="84th Street Church Of Christ" userId="388d10403b48035a" providerId="LiveId" clId="{709535A3-86A9-4971-80E6-70636489D535}" dt="2017-09-07T01:02:12.418" v="712" actId="6549"/>
        <pc:sldMkLst>
          <pc:docMk/>
          <pc:sldMk cId="1451491456" sldId="298"/>
        </pc:sldMkLst>
        <pc:spChg chg="add del">
          <ac:chgData name="84th Street Church Of Christ" userId="388d10403b48035a" providerId="LiveId" clId="{709535A3-86A9-4971-80E6-70636489D535}" dt="2017-09-07T01:02:12.418" v="712" actId="6549"/>
          <ac:spMkLst>
            <pc:docMk/>
            <pc:sldMk cId="1451491456" sldId="298"/>
            <ac:spMk id="2" creationId="{0784C937-A212-4911-93A8-314313E3B6D0}"/>
          </ac:spMkLst>
        </pc:spChg>
      </pc:sldChg>
      <pc:sldChg chg="addSp delSp modTransition">
        <pc:chgData name="84th Street Church Of Christ" userId="388d10403b48035a" providerId="LiveId" clId="{709535A3-86A9-4971-80E6-70636489D535}" dt="2017-09-07T01:02:12.418" v="714" actId="6549"/>
        <pc:sldMkLst>
          <pc:docMk/>
          <pc:sldMk cId="1491982730" sldId="299"/>
        </pc:sldMkLst>
        <pc:spChg chg="add del">
          <ac:chgData name="84th Street Church Of Christ" userId="388d10403b48035a" providerId="LiveId" clId="{709535A3-86A9-4971-80E6-70636489D535}" dt="2017-09-07T01:02:12.418" v="714" actId="6549"/>
          <ac:spMkLst>
            <pc:docMk/>
            <pc:sldMk cId="1491982730" sldId="299"/>
            <ac:spMk id="2" creationId="{A92DCB38-0660-40AA-A6FA-B200C677AED1}"/>
          </ac:spMkLst>
        </pc:spChg>
      </pc:sldChg>
      <pc:sldChg chg="addSp delSp modTransition">
        <pc:chgData name="84th Street Church Of Christ" userId="388d10403b48035a" providerId="LiveId" clId="{709535A3-86A9-4971-80E6-70636489D535}" dt="2017-09-07T01:02:12.418" v="716" actId="6549"/>
        <pc:sldMkLst>
          <pc:docMk/>
          <pc:sldMk cId="145099067" sldId="300"/>
        </pc:sldMkLst>
        <pc:spChg chg="add del">
          <ac:chgData name="84th Street Church Of Christ" userId="388d10403b48035a" providerId="LiveId" clId="{709535A3-86A9-4971-80E6-70636489D535}" dt="2017-09-07T01:02:12.418" v="716" actId="6549"/>
          <ac:spMkLst>
            <pc:docMk/>
            <pc:sldMk cId="145099067" sldId="300"/>
            <ac:spMk id="2" creationId="{B6D63CBF-BC69-4B36-A2DF-159299BCEA81}"/>
          </ac:spMkLst>
        </pc:spChg>
      </pc:sldChg>
      <pc:sldChg chg="addSp delSp modTransition">
        <pc:chgData name="84th Street Church Of Christ" userId="388d10403b48035a" providerId="LiveId" clId="{709535A3-86A9-4971-80E6-70636489D535}" dt="2017-09-07T01:02:12.418" v="718" actId="6549"/>
        <pc:sldMkLst>
          <pc:docMk/>
          <pc:sldMk cId="1650866013" sldId="301"/>
        </pc:sldMkLst>
        <pc:spChg chg="add del">
          <ac:chgData name="84th Street Church Of Christ" userId="388d10403b48035a" providerId="LiveId" clId="{709535A3-86A9-4971-80E6-70636489D535}" dt="2017-09-07T01:02:12.418" v="718" actId="6549"/>
          <ac:spMkLst>
            <pc:docMk/>
            <pc:sldMk cId="1650866013" sldId="301"/>
            <ac:spMk id="2" creationId="{DAD1A2FF-B6CD-495D-AAEC-91F212A26E01}"/>
          </ac:spMkLst>
        </pc:spChg>
      </pc:sldChg>
      <pc:sldChg chg="addSp delSp modTransition">
        <pc:chgData name="84th Street Church Of Christ" userId="388d10403b48035a" providerId="LiveId" clId="{709535A3-86A9-4971-80E6-70636489D535}" dt="2017-09-07T01:02:12.434" v="720" actId="6549"/>
        <pc:sldMkLst>
          <pc:docMk/>
          <pc:sldMk cId="1728346304" sldId="302"/>
        </pc:sldMkLst>
        <pc:spChg chg="add del">
          <ac:chgData name="84th Street Church Of Christ" userId="388d10403b48035a" providerId="LiveId" clId="{709535A3-86A9-4971-80E6-70636489D535}" dt="2017-09-07T01:02:12.434" v="720" actId="6549"/>
          <ac:spMkLst>
            <pc:docMk/>
            <pc:sldMk cId="1728346304" sldId="302"/>
            <ac:spMk id="2" creationId="{BCA1B08A-E3D6-49AC-AFB9-2693C0BAC27B}"/>
          </ac:spMkLst>
        </pc:spChg>
      </pc:sldChg>
      <pc:sldChg chg="addSp delSp modTransition">
        <pc:chgData name="84th Street Church Of Christ" userId="388d10403b48035a" providerId="LiveId" clId="{709535A3-86A9-4971-80E6-70636489D535}" dt="2017-09-07T01:02:12.434" v="722" actId="6549"/>
        <pc:sldMkLst>
          <pc:docMk/>
          <pc:sldMk cId="3882948373" sldId="303"/>
        </pc:sldMkLst>
        <pc:spChg chg="add del">
          <ac:chgData name="84th Street Church Of Christ" userId="388d10403b48035a" providerId="LiveId" clId="{709535A3-86A9-4971-80E6-70636489D535}" dt="2017-09-07T01:02:12.434" v="722" actId="6549"/>
          <ac:spMkLst>
            <pc:docMk/>
            <pc:sldMk cId="3882948373" sldId="303"/>
            <ac:spMk id="2" creationId="{C6EDDC71-1AE4-4A90-ABD3-85ECA9268F18}"/>
          </ac:spMkLst>
        </pc:spChg>
      </pc:sldChg>
      <pc:sldChg chg="addSp delSp modTransition">
        <pc:chgData name="84th Street Church Of Christ" userId="388d10403b48035a" providerId="LiveId" clId="{709535A3-86A9-4971-80E6-70636489D535}" dt="2017-09-07T01:02:12.434" v="724" actId="6549"/>
        <pc:sldMkLst>
          <pc:docMk/>
          <pc:sldMk cId="1879315889" sldId="304"/>
        </pc:sldMkLst>
        <pc:spChg chg="add del">
          <ac:chgData name="84th Street Church Of Christ" userId="388d10403b48035a" providerId="LiveId" clId="{709535A3-86A9-4971-80E6-70636489D535}" dt="2017-09-07T01:02:12.434" v="724" actId="6549"/>
          <ac:spMkLst>
            <pc:docMk/>
            <pc:sldMk cId="1879315889" sldId="304"/>
            <ac:spMk id="2" creationId="{F8B1F3E7-5A27-43F0-B92B-EC16DA2BA28D}"/>
          </ac:spMkLst>
        </pc:spChg>
      </pc:sldChg>
      <pc:sldChg chg="addSp delSp modTransition">
        <pc:chgData name="84th Street Church Of Christ" userId="388d10403b48035a" providerId="LiveId" clId="{709535A3-86A9-4971-80E6-70636489D535}" dt="2017-09-07T01:02:12.434" v="726" actId="6549"/>
        <pc:sldMkLst>
          <pc:docMk/>
          <pc:sldMk cId="3874739161" sldId="305"/>
        </pc:sldMkLst>
        <pc:spChg chg="add del">
          <ac:chgData name="84th Street Church Of Christ" userId="388d10403b48035a" providerId="LiveId" clId="{709535A3-86A9-4971-80E6-70636489D535}" dt="2017-09-07T01:02:12.434" v="726" actId="6549"/>
          <ac:spMkLst>
            <pc:docMk/>
            <pc:sldMk cId="3874739161" sldId="305"/>
            <ac:spMk id="2" creationId="{B955BBA9-8FDD-4F38-BD2C-B3779C501670}"/>
          </ac:spMkLst>
        </pc:spChg>
      </pc:sldChg>
      <pc:sldChg chg="addSp delSp modTransition">
        <pc:chgData name="84th Street Church Of Christ" userId="388d10403b48035a" providerId="LiveId" clId="{709535A3-86A9-4971-80E6-70636489D535}" dt="2017-09-07T01:02:12.434" v="728" actId="6549"/>
        <pc:sldMkLst>
          <pc:docMk/>
          <pc:sldMk cId="280998361" sldId="306"/>
        </pc:sldMkLst>
        <pc:spChg chg="add del">
          <ac:chgData name="84th Street Church Of Christ" userId="388d10403b48035a" providerId="LiveId" clId="{709535A3-86A9-4971-80E6-70636489D535}" dt="2017-09-07T01:02:12.434" v="728" actId="6549"/>
          <ac:spMkLst>
            <pc:docMk/>
            <pc:sldMk cId="280998361" sldId="306"/>
            <ac:spMk id="2" creationId="{AA02AE0F-D584-4D42-A53A-9FCF1C3AA291}"/>
          </ac:spMkLst>
        </pc:spChg>
      </pc:sldChg>
      <pc:sldChg chg="addSp delSp modTransition">
        <pc:chgData name="84th Street Church Of Christ" userId="388d10403b48035a" providerId="LiveId" clId="{709535A3-86A9-4971-80E6-70636489D535}" dt="2017-09-07T01:02:12.434" v="730" actId="6549"/>
        <pc:sldMkLst>
          <pc:docMk/>
          <pc:sldMk cId="1279962851" sldId="307"/>
        </pc:sldMkLst>
        <pc:spChg chg="add del">
          <ac:chgData name="84th Street Church Of Christ" userId="388d10403b48035a" providerId="LiveId" clId="{709535A3-86A9-4971-80E6-70636489D535}" dt="2017-09-07T01:02:12.434" v="730" actId="6549"/>
          <ac:spMkLst>
            <pc:docMk/>
            <pc:sldMk cId="1279962851" sldId="307"/>
            <ac:spMk id="2" creationId="{B77E38D7-53CA-4292-AA9F-D1C097D0B7E9}"/>
          </ac:spMkLst>
        </pc:spChg>
      </pc:sldChg>
      <pc:sldChg chg="addSp delSp modTransition">
        <pc:chgData name="84th Street Church Of Christ" userId="388d10403b48035a" providerId="LiveId" clId="{709535A3-86A9-4971-80E6-70636489D535}" dt="2017-09-07T01:02:12.434" v="732" actId="6549"/>
        <pc:sldMkLst>
          <pc:docMk/>
          <pc:sldMk cId="4251765639" sldId="308"/>
        </pc:sldMkLst>
        <pc:spChg chg="add del">
          <ac:chgData name="84th Street Church Of Christ" userId="388d10403b48035a" providerId="LiveId" clId="{709535A3-86A9-4971-80E6-70636489D535}" dt="2017-09-07T01:02:12.434" v="732" actId="6549"/>
          <ac:spMkLst>
            <pc:docMk/>
            <pc:sldMk cId="4251765639" sldId="308"/>
            <ac:spMk id="2" creationId="{69453AD4-48C8-4262-ABB1-2E89C0B02F96}"/>
          </ac:spMkLst>
        </pc:spChg>
      </pc:sldChg>
      <pc:sldChg chg="addSp delSp modTransition">
        <pc:chgData name="84th Street Church Of Christ" userId="388d10403b48035a" providerId="LiveId" clId="{709535A3-86A9-4971-80E6-70636489D535}" dt="2017-09-07T01:02:12.434" v="734" actId="6549"/>
        <pc:sldMkLst>
          <pc:docMk/>
          <pc:sldMk cId="1070646221" sldId="309"/>
        </pc:sldMkLst>
        <pc:spChg chg="add del">
          <ac:chgData name="84th Street Church Of Christ" userId="388d10403b48035a" providerId="LiveId" clId="{709535A3-86A9-4971-80E6-70636489D535}" dt="2017-09-07T01:02:12.434" v="734" actId="6549"/>
          <ac:spMkLst>
            <pc:docMk/>
            <pc:sldMk cId="1070646221" sldId="309"/>
            <ac:spMk id="2" creationId="{82142780-259E-45E1-9457-22F2AB13B78A}"/>
          </ac:spMkLst>
        </pc:spChg>
      </pc:sldChg>
      <pc:sldChg chg="addSp delSp modTransition">
        <pc:chgData name="84th Street Church Of Christ" userId="388d10403b48035a" providerId="LiveId" clId="{709535A3-86A9-4971-80E6-70636489D535}" dt="2017-09-07T01:02:12.434" v="736" actId="6549"/>
        <pc:sldMkLst>
          <pc:docMk/>
          <pc:sldMk cId="4013094755" sldId="310"/>
        </pc:sldMkLst>
        <pc:spChg chg="add del">
          <ac:chgData name="84th Street Church Of Christ" userId="388d10403b48035a" providerId="LiveId" clId="{709535A3-86A9-4971-80E6-70636489D535}" dt="2017-09-07T01:02:12.434" v="736" actId="6549"/>
          <ac:spMkLst>
            <pc:docMk/>
            <pc:sldMk cId="4013094755" sldId="310"/>
            <ac:spMk id="2" creationId="{29DCCC1A-211E-4CD3-90B0-26B995969E75}"/>
          </ac:spMkLst>
        </pc:spChg>
      </pc:sldChg>
      <pc:sldChg chg="addSp delSp modTransition">
        <pc:chgData name="84th Street Church Of Christ" userId="388d10403b48035a" providerId="LiveId" clId="{709535A3-86A9-4971-80E6-70636489D535}" dt="2017-09-07T01:02:12.324" v="622" actId="6549"/>
        <pc:sldMkLst>
          <pc:docMk/>
          <pc:sldMk cId="1475012112" sldId="312"/>
        </pc:sldMkLst>
        <pc:spChg chg="add del">
          <ac:chgData name="84th Street Church Of Christ" userId="388d10403b48035a" providerId="LiveId" clId="{709535A3-86A9-4971-80E6-70636489D535}" dt="2017-09-07T01:02:12.324" v="622" actId="6549"/>
          <ac:spMkLst>
            <pc:docMk/>
            <pc:sldMk cId="1475012112" sldId="312"/>
            <ac:spMk id="2" creationId="{4D0325CE-AE64-49C3-B2D9-7EF6E4178156}"/>
          </ac:spMkLst>
        </pc:spChg>
      </pc:sldChg>
      <pc:sldChg chg="addSp delSp modTransition">
        <pc:chgData name="84th Street Church Of Christ" userId="388d10403b48035a" providerId="LiveId" clId="{709535A3-86A9-4971-80E6-70636489D535}" dt="2017-09-07T01:02:12.324" v="624" actId="6549"/>
        <pc:sldMkLst>
          <pc:docMk/>
          <pc:sldMk cId="141146269" sldId="313"/>
        </pc:sldMkLst>
        <pc:spChg chg="add del">
          <ac:chgData name="84th Street Church Of Christ" userId="388d10403b48035a" providerId="LiveId" clId="{709535A3-86A9-4971-80E6-70636489D535}" dt="2017-09-07T01:02:12.324" v="624" actId="6549"/>
          <ac:spMkLst>
            <pc:docMk/>
            <pc:sldMk cId="141146269" sldId="313"/>
            <ac:spMk id="2" creationId="{A0C534E0-8A2F-484D-82CC-90C44BEDB6E2}"/>
          </ac:spMkLst>
        </pc:spChg>
      </pc:sldChg>
      <pc:sldChg chg="addSp delSp modTransition">
        <pc:chgData name="84th Street Church Of Christ" userId="388d10403b48035a" providerId="LiveId" clId="{709535A3-86A9-4971-80E6-70636489D535}" dt="2017-09-07T01:02:12.324" v="626" actId="6549"/>
        <pc:sldMkLst>
          <pc:docMk/>
          <pc:sldMk cId="3833229868" sldId="314"/>
        </pc:sldMkLst>
        <pc:spChg chg="add del">
          <ac:chgData name="84th Street Church Of Christ" userId="388d10403b48035a" providerId="LiveId" clId="{709535A3-86A9-4971-80E6-70636489D535}" dt="2017-09-07T01:02:12.324" v="626" actId="6549"/>
          <ac:spMkLst>
            <pc:docMk/>
            <pc:sldMk cId="3833229868" sldId="314"/>
            <ac:spMk id="2" creationId="{B01C0B0B-80B6-4572-BCC0-482A3CF8F33E}"/>
          </ac:spMkLst>
        </pc:spChg>
      </pc:sldChg>
      <pc:sldChg chg="addSp delSp modTransition">
        <pc:chgData name="84th Street Church Of Christ" userId="388d10403b48035a" providerId="LiveId" clId="{709535A3-86A9-4971-80E6-70636489D535}" dt="2017-09-07T01:02:12.324" v="628" actId="6549"/>
        <pc:sldMkLst>
          <pc:docMk/>
          <pc:sldMk cId="3162808362" sldId="315"/>
        </pc:sldMkLst>
        <pc:spChg chg="add del">
          <ac:chgData name="84th Street Church Of Christ" userId="388d10403b48035a" providerId="LiveId" clId="{709535A3-86A9-4971-80E6-70636489D535}" dt="2017-09-07T01:02:12.324" v="628" actId="6549"/>
          <ac:spMkLst>
            <pc:docMk/>
            <pc:sldMk cId="3162808362" sldId="315"/>
            <ac:spMk id="2" creationId="{C503C081-5EDB-43E8-90CE-C6F27E585F5E}"/>
          </ac:spMkLst>
        </pc:spChg>
      </pc:sldChg>
      <pc:sldChg chg="addSp delSp modTransition">
        <pc:chgData name="84th Street Church Of Christ" userId="388d10403b48035a" providerId="LiveId" clId="{709535A3-86A9-4971-80E6-70636489D535}" dt="2017-09-07T01:02:12.324" v="630" actId="6549"/>
        <pc:sldMkLst>
          <pc:docMk/>
          <pc:sldMk cId="3281721130" sldId="316"/>
        </pc:sldMkLst>
        <pc:spChg chg="add del">
          <ac:chgData name="84th Street Church Of Christ" userId="388d10403b48035a" providerId="LiveId" clId="{709535A3-86A9-4971-80E6-70636489D535}" dt="2017-09-07T01:02:12.324" v="630" actId="6549"/>
          <ac:spMkLst>
            <pc:docMk/>
            <pc:sldMk cId="3281721130" sldId="316"/>
            <ac:spMk id="2" creationId="{CB601C52-CD7E-4200-9647-8C7FAA951326}"/>
          </ac:spMkLst>
        </pc:spChg>
      </pc:sldChg>
      <pc:sldChg chg="addSp delSp modTransition">
        <pc:chgData name="84th Street Church Of Christ" userId="388d10403b48035a" providerId="LiveId" clId="{709535A3-86A9-4971-80E6-70636489D535}" dt="2017-09-07T01:02:12.324" v="632" actId="6549"/>
        <pc:sldMkLst>
          <pc:docMk/>
          <pc:sldMk cId="1168250086" sldId="317"/>
        </pc:sldMkLst>
        <pc:spChg chg="add del">
          <ac:chgData name="84th Street Church Of Christ" userId="388d10403b48035a" providerId="LiveId" clId="{709535A3-86A9-4971-80E6-70636489D535}" dt="2017-09-07T01:02:12.324" v="632" actId="6549"/>
          <ac:spMkLst>
            <pc:docMk/>
            <pc:sldMk cId="1168250086" sldId="317"/>
            <ac:spMk id="2" creationId="{C4B498EC-69B4-4936-B723-8CE72CFD6834}"/>
          </ac:spMkLst>
        </pc:spChg>
      </pc:sldChg>
      <pc:sldChg chg="addSp delSp modTransition">
        <pc:chgData name="84th Street Church Of Christ" userId="388d10403b48035a" providerId="LiveId" clId="{709535A3-86A9-4971-80E6-70636489D535}" dt="2017-09-07T01:02:12.324" v="634" actId="6549"/>
        <pc:sldMkLst>
          <pc:docMk/>
          <pc:sldMk cId="421694034" sldId="318"/>
        </pc:sldMkLst>
        <pc:spChg chg="add del">
          <ac:chgData name="84th Street Church Of Christ" userId="388d10403b48035a" providerId="LiveId" clId="{709535A3-86A9-4971-80E6-70636489D535}" dt="2017-09-07T01:02:12.324" v="634" actId="6549"/>
          <ac:spMkLst>
            <pc:docMk/>
            <pc:sldMk cId="421694034" sldId="318"/>
            <ac:spMk id="2" creationId="{F2A9B4A7-96BE-439B-B06B-51773EB183DE}"/>
          </ac:spMkLst>
        </pc:spChg>
      </pc:sldChg>
      <pc:sldChg chg="addSp delSp modTransition">
        <pc:chgData name="84th Street Church Of Christ" userId="388d10403b48035a" providerId="LiveId" clId="{709535A3-86A9-4971-80E6-70636489D535}" dt="2017-09-07T01:02:12.324" v="636" actId="6549"/>
        <pc:sldMkLst>
          <pc:docMk/>
          <pc:sldMk cId="2347447957" sldId="319"/>
        </pc:sldMkLst>
        <pc:spChg chg="add del">
          <ac:chgData name="84th Street Church Of Christ" userId="388d10403b48035a" providerId="LiveId" clId="{709535A3-86A9-4971-80E6-70636489D535}" dt="2017-09-07T01:02:12.324" v="636" actId="6549"/>
          <ac:spMkLst>
            <pc:docMk/>
            <pc:sldMk cId="2347447957" sldId="319"/>
            <ac:spMk id="2" creationId="{468A0C99-CDEB-48F5-96D0-4E901034B512}"/>
          </ac:spMkLst>
        </pc:spChg>
      </pc:sldChg>
      <pc:sldChg chg="addSp delSp modTransition">
        <pc:chgData name="84th Street Church Of Christ" userId="388d10403b48035a" providerId="LiveId" clId="{709535A3-86A9-4971-80E6-70636489D535}" dt="2017-09-07T01:02:12.324" v="638" actId="6549"/>
        <pc:sldMkLst>
          <pc:docMk/>
          <pc:sldMk cId="302219895" sldId="320"/>
        </pc:sldMkLst>
        <pc:spChg chg="add del">
          <ac:chgData name="84th Street Church Of Christ" userId="388d10403b48035a" providerId="LiveId" clId="{709535A3-86A9-4971-80E6-70636489D535}" dt="2017-09-07T01:02:12.324" v="638" actId="6549"/>
          <ac:spMkLst>
            <pc:docMk/>
            <pc:sldMk cId="302219895" sldId="320"/>
            <ac:spMk id="2" creationId="{8700F218-700E-48FA-8D6C-F0A01789B907}"/>
          </ac:spMkLst>
        </pc:spChg>
      </pc:sldChg>
      <pc:sldChg chg="addSp delSp modTransition">
        <pc:chgData name="84th Street Church Of Christ" userId="388d10403b48035a" providerId="LiveId" clId="{709535A3-86A9-4971-80E6-70636489D535}" dt="2017-09-07T01:02:12.340" v="640" actId="6549"/>
        <pc:sldMkLst>
          <pc:docMk/>
          <pc:sldMk cId="3274147614" sldId="321"/>
        </pc:sldMkLst>
        <pc:spChg chg="add del">
          <ac:chgData name="84th Street Church Of Christ" userId="388d10403b48035a" providerId="LiveId" clId="{709535A3-86A9-4971-80E6-70636489D535}" dt="2017-09-07T01:02:12.340" v="640" actId="6549"/>
          <ac:spMkLst>
            <pc:docMk/>
            <pc:sldMk cId="3274147614" sldId="321"/>
            <ac:spMk id="2" creationId="{DBEB8615-7AE2-4363-B007-C4A51B949E8B}"/>
          </ac:spMkLst>
        </pc:spChg>
      </pc:sldChg>
      <pc:sldChg chg="addSp delSp modTransition">
        <pc:chgData name="84th Street Church Of Christ" userId="388d10403b48035a" providerId="LiveId" clId="{709535A3-86A9-4971-80E6-70636489D535}" dt="2017-09-07T01:02:12.340" v="642" actId="6549"/>
        <pc:sldMkLst>
          <pc:docMk/>
          <pc:sldMk cId="4005507296" sldId="322"/>
        </pc:sldMkLst>
        <pc:spChg chg="add del">
          <ac:chgData name="84th Street Church Of Christ" userId="388d10403b48035a" providerId="LiveId" clId="{709535A3-86A9-4971-80E6-70636489D535}" dt="2017-09-07T01:02:12.340" v="642" actId="6549"/>
          <ac:spMkLst>
            <pc:docMk/>
            <pc:sldMk cId="4005507296" sldId="322"/>
            <ac:spMk id="2" creationId="{16EE93CF-87BC-4E2E-AA17-4C988BE2AEA0}"/>
          </ac:spMkLst>
        </pc:spChg>
      </pc:sldChg>
      <pc:sldChg chg="addSp delSp modTransition">
        <pc:chgData name="84th Street Church Of Christ" userId="388d10403b48035a" providerId="LiveId" clId="{709535A3-86A9-4971-80E6-70636489D535}" dt="2017-09-07T01:02:12.340" v="644" actId="6549"/>
        <pc:sldMkLst>
          <pc:docMk/>
          <pc:sldMk cId="1751647882" sldId="323"/>
        </pc:sldMkLst>
        <pc:spChg chg="add del">
          <ac:chgData name="84th Street Church Of Christ" userId="388d10403b48035a" providerId="LiveId" clId="{709535A3-86A9-4971-80E6-70636489D535}" dt="2017-09-07T01:02:12.340" v="644" actId="6549"/>
          <ac:spMkLst>
            <pc:docMk/>
            <pc:sldMk cId="1751647882" sldId="323"/>
            <ac:spMk id="2" creationId="{A3B1B232-A9B4-4EB8-A68E-EACDC74CAAC5}"/>
          </ac:spMkLst>
        </pc:spChg>
      </pc:sldChg>
      <pc:sldChg chg="addSp delSp modTransition">
        <pc:chgData name="84th Street Church Of Christ" userId="388d10403b48035a" providerId="LiveId" clId="{709535A3-86A9-4971-80E6-70636489D535}" dt="2017-09-07T01:02:12.340" v="646" actId="6549"/>
        <pc:sldMkLst>
          <pc:docMk/>
          <pc:sldMk cId="440024194" sldId="324"/>
        </pc:sldMkLst>
        <pc:spChg chg="add del">
          <ac:chgData name="84th Street Church Of Christ" userId="388d10403b48035a" providerId="LiveId" clId="{709535A3-86A9-4971-80E6-70636489D535}" dt="2017-09-07T01:02:12.340" v="646" actId="6549"/>
          <ac:spMkLst>
            <pc:docMk/>
            <pc:sldMk cId="440024194" sldId="324"/>
            <ac:spMk id="2" creationId="{63A4AA61-2C72-4F92-8F65-B2E21D3ED4E0}"/>
          </ac:spMkLst>
        </pc:spChg>
      </pc:sldChg>
      <pc:sldChg chg="addSp delSp modTransition">
        <pc:chgData name="84th Street Church Of Christ" userId="388d10403b48035a" providerId="LiveId" clId="{709535A3-86A9-4971-80E6-70636489D535}" dt="2017-09-07T01:02:12.340" v="648" actId="6549"/>
        <pc:sldMkLst>
          <pc:docMk/>
          <pc:sldMk cId="164923086" sldId="325"/>
        </pc:sldMkLst>
        <pc:spChg chg="add del">
          <ac:chgData name="84th Street Church Of Christ" userId="388d10403b48035a" providerId="LiveId" clId="{709535A3-86A9-4971-80E6-70636489D535}" dt="2017-09-07T01:02:12.340" v="648" actId="6549"/>
          <ac:spMkLst>
            <pc:docMk/>
            <pc:sldMk cId="164923086" sldId="325"/>
            <ac:spMk id="2" creationId="{393FC003-E03F-46A4-B08E-309FC11B0E79}"/>
          </ac:spMkLst>
        </pc:spChg>
      </pc:sldChg>
      <pc:sldChg chg="addSp delSp modTransition">
        <pc:chgData name="84th Street Church Of Christ" userId="388d10403b48035a" providerId="LiveId" clId="{709535A3-86A9-4971-80E6-70636489D535}" dt="2017-09-07T01:02:12.340" v="650" actId="6549"/>
        <pc:sldMkLst>
          <pc:docMk/>
          <pc:sldMk cId="813298596" sldId="326"/>
        </pc:sldMkLst>
        <pc:spChg chg="add del">
          <ac:chgData name="84th Street Church Of Christ" userId="388d10403b48035a" providerId="LiveId" clId="{709535A3-86A9-4971-80E6-70636489D535}" dt="2017-09-07T01:02:12.340" v="650" actId="6549"/>
          <ac:spMkLst>
            <pc:docMk/>
            <pc:sldMk cId="813298596" sldId="326"/>
            <ac:spMk id="2" creationId="{DF430D1E-9438-45DF-AC24-3568D7E0C7D2}"/>
          </ac:spMkLst>
        </pc:spChg>
      </pc:sldChg>
      <pc:sldChg chg="addSp delSp modTransition">
        <pc:chgData name="84th Street Church Of Christ" userId="388d10403b48035a" providerId="LiveId" clId="{709535A3-86A9-4971-80E6-70636489D535}" dt="2017-09-07T01:02:12.340" v="652" actId="6549"/>
        <pc:sldMkLst>
          <pc:docMk/>
          <pc:sldMk cId="237534638" sldId="327"/>
        </pc:sldMkLst>
        <pc:spChg chg="add del">
          <ac:chgData name="84th Street Church Of Christ" userId="388d10403b48035a" providerId="LiveId" clId="{709535A3-86A9-4971-80E6-70636489D535}" dt="2017-09-07T01:02:12.340" v="652" actId="6549"/>
          <ac:spMkLst>
            <pc:docMk/>
            <pc:sldMk cId="237534638" sldId="327"/>
            <ac:spMk id="2" creationId="{E8D0C7F0-BC3B-479A-9BC1-4104F4C4B8C1}"/>
          </ac:spMkLst>
        </pc:spChg>
      </pc:sldChg>
      <pc:sldChg chg="addSp delSp modTransition">
        <pc:chgData name="84th Street Church Of Christ" userId="388d10403b48035a" providerId="LiveId" clId="{709535A3-86A9-4971-80E6-70636489D535}" dt="2017-09-07T01:02:12.340" v="654" actId="6549"/>
        <pc:sldMkLst>
          <pc:docMk/>
          <pc:sldMk cId="807865597" sldId="328"/>
        </pc:sldMkLst>
        <pc:spChg chg="add del">
          <ac:chgData name="84th Street Church Of Christ" userId="388d10403b48035a" providerId="LiveId" clId="{709535A3-86A9-4971-80E6-70636489D535}" dt="2017-09-07T01:02:12.340" v="654" actId="6549"/>
          <ac:spMkLst>
            <pc:docMk/>
            <pc:sldMk cId="807865597" sldId="328"/>
            <ac:spMk id="2" creationId="{D3B8FEDB-5111-4D47-BBB7-849AF8C94362}"/>
          </ac:spMkLst>
        </pc:spChg>
      </pc:sldChg>
      <pc:sldChg chg="addSp delSp modTransition">
        <pc:chgData name="84th Street Church Of Christ" userId="388d10403b48035a" providerId="LiveId" clId="{709535A3-86A9-4971-80E6-70636489D535}" dt="2017-09-07T01:02:12.340" v="656" actId="6549"/>
        <pc:sldMkLst>
          <pc:docMk/>
          <pc:sldMk cId="2420532112" sldId="329"/>
        </pc:sldMkLst>
        <pc:spChg chg="add del">
          <ac:chgData name="84th Street Church Of Christ" userId="388d10403b48035a" providerId="LiveId" clId="{709535A3-86A9-4971-80E6-70636489D535}" dt="2017-09-07T01:02:12.340" v="656" actId="6549"/>
          <ac:spMkLst>
            <pc:docMk/>
            <pc:sldMk cId="2420532112" sldId="329"/>
            <ac:spMk id="2" creationId="{C7F6881D-0579-46C0-AB3B-F0593593A0D3}"/>
          </ac:spMkLst>
        </pc:spChg>
      </pc:sldChg>
      <pc:sldChg chg="addSp delSp modTransition">
        <pc:chgData name="84th Street Church Of Christ" userId="388d10403b48035a" providerId="LiveId" clId="{709535A3-86A9-4971-80E6-70636489D535}" dt="2017-09-07T01:02:12.340" v="658" actId="6549"/>
        <pc:sldMkLst>
          <pc:docMk/>
          <pc:sldMk cId="3354500466" sldId="330"/>
        </pc:sldMkLst>
        <pc:spChg chg="add del">
          <ac:chgData name="84th Street Church Of Christ" userId="388d10403b48035a" providerId="LiveId" clId="{709535A3-86A9-4971-80E6-70636489D535}" dt="2017-09-07T01:02:12.340" v="658" actId="6549"/>
          <ac:spMkLst>
            <pc:docMk/>
            <pc:sldMk cId="3354500466" sldId="330"/>
            <ac:spMk id="2" creationId="{7FCB2972-7799-4AF7-85D6-7D70FB4C26A6}"/>
          </ac:spMkLst>
        </pc:spChg>
      </pc:sldChg>
      <pc:sldChg chg="addSp delSp modTransition">
        <pc:chgData name="84th Street Church Of Christ" userId="388d10403b48035a" providerId="LiveId" clId="{709535A3-86A9-4971-80E6-70636489D535}" dt="2017-09-07T01:02:12.340" v="660" actId="6549"/>
        <pc:sldMkLst>
          <pc:docMk/>
          <pc:sldMk cId="1889365229" sldId="331"/>
        </pc:sldMkLst>
        <pc:spChg chg="add del">
          <ac:chgData name="84th Street Church Of Christ" userId="388d10403b48035a" providerId="LiveId" clId="{709535A3-86A9-4971-80E6-70636489D535}" dt="2017-09-07T01:02:12.340" v="660" actId="6549"/>
          <ac:spMkLst>
            <pc:docMk/>
            <pc:sldMk cId="1889365229" sldId="331"/>
            <ac:spMk id="2" creationId="{E32EBD69-BC6A-4F88-9098-C64C8DC2D779}"/>
          </ac:spMkLst>
        </pc:spChg>
      </pc:sldChg>
      <pc:sldChg chg="addSp delSp modTransition">
        <pc:chgData name="84th Street Church Of Christ" userId="388d10403b48035a" providerId="LiveId" clId="{709535A3-86A9-4971-80E6-70636489D535}" dt="2017-09-07T01:02:12.340" v="662" actId="6549"/>
        <pc:sldMkLst>
          <pc:docMk/>
          <pc:sldMk cId="1657755261" sldId="332"/>
        </pc:sldMkLst>
        <pc:spChg chg="add del">
          <ac:chgData name="84th Street Church Of Christ" userId="388d10403b48035a" providerId="LiveId" clId="{709535A3-86A9-4971-80E6-70636489D535}" dt="2017-09-07T01:02:12.340" v="662" actId="6549"/>
          <ac:spMkLst>
            <pc:docMk/>
            <pc:sldMk cId="1657755261" sldId="332"/>
            <ac:spMk id="2" creationId="{491E9D87-E499-40C4-9343-F54728A530F3}"/>
          </ac:spMkLst>
        </pc:spChg>
      </pc:sldChg>
      <pc:sldChg chg="addSp delSp modTransition">
        <pc:chgData name="84th Street Church Of Christ" userId="388d10403b48035a" providerId="LiveId" clId="{709535A3-86A9-4971-80E6-70636489D535}" dt="2017-09-07T01:02:12.356" v="664" actId="6549"/>
        <pc:sldMkLst>
          <pc:docMk/>
          <pc:sldMk cId="3119473343" sldId="333"/>
        </pc:sldMkLst>
        <pc:spChg chg="add del">
          <ac:chgData name="84th Street Church Of Christ" userId="388d10403b48035a" providerId="LiveId" clId="{709535A3-86A9-4971-80E6-70636489D535}" dt="2017-09-07T01:02:12.356" v="664" actId="6549"/>
          <ac:spMkLst>
            <pc:docMk/>
            <pc:sldMk cId="3119473343" sldId="333"/>
            <ac:spMk id="2" creationId="{C311E9EF-6602-411F-9418-6C6CCFD6BAD7}"/>
          </ac:spMkLst>
        </pc:spChg>
      </pc:sldChg>
      <pc:sldChg chg="addSp delSp modTransition">
        <pc:chgData name="84th Street Church Of Christ" userId="388d10403b48035a" providerId="LiveId" clId="{709535A3-86A9-4971-80E6-70636489D535}" dt="2017-09-07T01:02:12.356" v="666" actId="6549"/>
        <pc:sldMkLst>
          <pc:docMk/>
          <pc:sldMk cId="536216572" sldId="334"/>
        </pc:sldMkLst>
        <pc:spChg chg="add del">
          <ac:chgData name="84th Street Church Of Christ" userId="388d10403b48035a" providerId="LiveId" clId="{709535A3-86A9-4971-80E6-70636489D535}" dt="2017-09-07T01:02:12.356" v="666" actId="6549"/>
          <ac:spMkLst>
            <pc:docMk/>
            <pc:sldMk cId="536216572" sldId="334"/>
            <ac:spMk id="2" creationId="{1684F56C-2025-4018-AFCD-111186199C8D}"/>
          </ac:spMkLst>
        </pc:spChg>
      </pc:sldChg>
      <pc:sldChg chg="addSp delSp modTransition">
        <pc:chgData name="84th Street Church Of Christ" userId="388d10403b48035a" providerId="LiveId" clId="{709535A3-86A9-4971-80E6-70636489D535}" dt="2017-09-07T01:02:12.356" v="668" actId="6549"/>
        <pc:sldMkLst>
          <pc:docMk/>
          <pc:sldMk cId="1570902372" sldId="335"/>
        </pc:sldMkLst>
        <pc:spChg chg="add del">
          <ac:chgData name="84th Street Church Of Christ" userId="388d10403b48035a" providerId="LiveId" clId="{709535A3-86A9-4971-80E6-70636489D535}" dt="2017-09-07T01:02:12.356" v="668" actId="6549"/>
          <ac:spMkLst>
            <pc:docMk/>
            <pc:sldMk cId="1570902372" sldId="335"/>
            <ac:spMk id="2" creationId="{BE8B34E8-21B1-4DFB-8101-9286F380CE78}"/>
          </ac:spMkLst>
        </pc:spChg>
      </pc:sldChg>
      <pc:sldChg chg="addSp delSp modTransition">
        <pc:chgData name="84th Street Church Of Christ" userId="388d10403b48035a" providerId="LiveId" clId="{709535A3-86A9-4971-80E6-70636489D535}" dt="2017-09-07T01:02:12.356" v="670" actId="6549"/>
        <pc:sldMkLst>
          <pc:docMk/>
          <pc:sldMk cId="1761901277" sldId="336"/>
        </pc:sldMkLst>
        <pc:spChg chg="add del">
          <ac:chgData name="84th Street Church Of Christ" userId="388d10403b48035a" providerId="LiveId" clId="{709535A3-86A9-4971-80E6-70636489D535}" dt="2017-09-07T01:02:12.356" v="670" actId="6549"/>
          <ac:spMkLst>
            <pc:docMk/>
            <pc:sldMk cId="1761901277" sldId="336"/>
            <ac:spMk id="2" creationId="{9C578CD2-A9C0-4EB5-A7AC-70F034438D55}"/>
          </ac:spMkLst>
        </pc:spChg>
      </pc:sldChg>
      <pc:sldChg chg="addSp delSp modTransition">
        <pc:chgData name="84th Street Church Of Christ" userId="388d10403b48035a" providerId="LiveId" clId="{709535A3-86A9-4971-80E6-70636489D535}" dt="2017-09-07T01:02:12.356" v="672" actId="6549"/>
        <pc:sldMkLst>
          <pc:docMk/>
          <pc:sldMk cId="2611977142" sldId="337"/>
        </pc:sldMkLst>
        <pc:spChg chg="add del">
          <ac:chgData name="84th Street Church Of Christ" userId="388d10403b48035a" providerId="LiveId" clId="{709535A3-86A9-4971-80E6-70636489D535}" dt="2017-09-07T01:02:12.356" v="672" actId="6549"/>
          <ac:spMkLst>
            <pc:docMk/>
            <pc:sldMk cId="2611977142" sldId="337"/>
            <ac:spMk id="2" creationId="{74503CC5-779A-40B5-BD79-9F843554CAE3}"/>
          </ac:spMkLst>
        </pc:spChg>
      </pc:sldChg>
      <pc:sldChg chg="addSp delSp modTransition">
        <pc:chgData name="84th Street Church Of Christ" userId="388d10403b48035a" providerId="LiveId" clId="{709535A3-86A9-4971-80E6-70636489D535}" dt="2017-09-07T01:02:12.356" v="674" actId="6549"/>
        <pc:sldMkLst>
          <pc:docMk/>
          <pc:sldMk cId="53848570" sldId="338"/>
        </pc:sldMkLst>
        <pc:spChg chg="add del">
          <ac:chgData name="84th Street Church Of Christ" userId="388d10403b48035a" providerId="LiveId" clId="{709535A3-86A9-4971-80E6-70636489D535}" dt="2017-09-07T01:02:12.356" v="674" actId="6549"/>
          <ac:spMkLst>
            <pc:docMk/>
            <pc:sldMk cId="53848570" sldId="338"/>
            <ac:spMk id="2" creationId="{E5AEDB9E-6E76-4E01-95BC-97BAC15742BC}"/>
          </ac:spMkLst>
        </pc:spChg>
      </pc:sldChg>
      <pc:sldChg chg="addSp delSp modTransition">
        <pc:chgData name="84th Street Church Of Christ" userId="388d10403b48035a" providerId="LiveId" clId="{709535A3-86A9-4971-80E6-70636489D535}" dt="2017-09-07T01:02:12.130" v="484" actId="6549"/>
        <pc:sldMkLst>
          <pc:docMk/>
          <pc:sldMk cId="3675862215" sldId="340"/>
        </pc:sldMkLst>
        <pc:spChg chg="add del">
          <ac:chgData name="84th Street Church Of Christ" userId="388d10403b48035a" providerId="LiveId" clId="{709535A3-86A9-4971-80E6-70636489D535}" dt="2017-09-07T01:02:12.130" v="484" actId="6549"/>
          <ac:spMkLst>
            <pc:docMk/>
            <pc:sldMk cId="3675862215" sldId="340"/>
            <ac:spMk id="2" creationId="{153C908D-8F2F-46D0-8B23-A69D9286D9B8}"/>
          </ac:spMkLst>
        </pc:spChg>
      </pc:sldChg>
      <pc:sldChg chg="addSp delSp modTransition">
        <pc:chgData name="84th Street Church Of Christ" userId="388d10403b48035a" providerId="LiveId" clId="{709535A3-86A9-4971-80E6-70636489D535}" dt="2017-09-07T01:02:12.130" v="486" actId="6549"/>
        <pc:sldMkLst>
          <pc:docMk/>
          <pc:sldMk cId="3278019423" sldId="341"/>
        </pc:sldMkLst>
        <pc:spChg chg="add del">
          <ac:chgData name="84th Street Church Of Christ" userId="388d10403b48035a" providerId="LiveId" clId="{709535A3-86A9-4971-80E6-70636489D535}" dt="2017-09-07T01:02:12.130" v="486" actId="6549"/>
          <ac:spMkLst>
            <pc:docMk/>
            <pc:sldMk cId="3278019423" sldId="341"/>
            <ac:spMk id="2" creationId="{76CD60A5-3D91-4F38-9C87-EC5BBE7A6DE0}"/>
          </ac:spMkLst>
        </pc:spChg>
      </pc:sldChg>
      <pc:sldChg chg="addSp delSp modTransition">
        <pc:chgData name="84th Street Church Of Christ" userId="388d10403b48035a" providerId="LiveId" clId="{709535A3-86A9-4971-80E6-70636489D535}" dt="2017-09-07T01:02:12.130" v="488" actId="6549"/>
        <pc:sldMkLst>
          <pc:docMk/>
          <pc:sldMk cId="2267896910" sldId="342"/>
        </pc:sldMkLst>
        <pc:spChg chg="add del">
          <ac:chgData name="84th Street Church Of Christ" userId="388d10403b48035a" providerId="LiveId" clId="{709535A3-86A9-4971-80E6-70636489D535}" dt="2017-09-07T01:02:12.130" v="488" actId="6549"/>
          <ac:spMkLst>
            <pc:docMk/>
            <pc:sldMk cId="2267896910" sldId="342"/>
            <ac:spMk id="2" creationId="{9583F430-D714-41F1-BA24-C96DD0FDB889}"/>
          </ac:spMkLst>
        </pc:spChg>
      </pc:sldChg>
      <pc:sldChg chg="addSp delSp modTransition">
        <pc:chgData name="84th Street Church Of Christ" userId="388d10403b48035a" providerId="LiveId" clId="{709535A3-86A9-4971-80E6-70636489D535}" dt="2017-09-07T01:02:12.146" v="490" actId="6549"/>
        <pc:sldMkLst>
          <pc:docMk/>
          <pc:sldMk cId="3624796825" sldId="343"/>
        </pc:sldMkLst>
        <pc:spChg chg="add del">
          <ac:chgData name="84th Street Church Of Christ" userId="388d10403b48035a" providerId="LiveId" clId="{709535A3-86A9-4971-80E6-70636489D535}" dt="2017-09-07T01:02:12.146" v="490" actId="6549"/>
          <ac:spMkLst>
            <pc:docMk/>
            <pc:sldMk cId="3624796825" sldId="343"/>
            <ac:spMk id="2" creationId="{A10DC035-C975-4BF5-9AFC-A8A8878EAACD}"/>
          </ac:spMkLst>
        </pc:spChg>
      </pc:sldChg>
      <pc:sldChg chg="addSp delSp modTransition">
        <pc:chgData name="84th Street Church Of Christ" userId="388d10403b48035a" providerId="LiveId" clId="{709535A3-86A9-4971-80E6-70636489D535}" dt="2017-09-07T01:02:12.146" v="492" actId="6549"/>
        <pc:sldMkLst>
          <pc:docMk/>
          <pc:sldMk cId="594044776" sldId="344"/>
        </pc:sldMkLst>
        <pc:spChg chg="add del">
          <ac:chgData name="84th Street Church Of Christ" userId="388d10403b48035a" providerId="LiveId" clId="{709535A3-86A9-4971-80E6-70636489D535}" dt="2017-09-07T01:02:12.146" v="492" actId="6549"/>
          <ac:spMkLst>
            <pc:docMk/>
            <pc:sldMk cId="594044776" sldId="344"/>
            <ac:spMk id="2" creationId="{CE0183AD-58F7-4244-9BD3-785F6E930E71}"/>
          </ac:spMkLst>
        </pc:spChg>
      </pc:sldChg>
      <pc:sldChg chg="addSp delSp modTransition">
        <pc:chgData name="84th Street Church Of Christ" userId="388d10403b48035a" providerId="LiveId" clId="{709535A3-86A9-4971-80E6-70636489D535}" dt="2017-09-07T01:02:12.152" v="494" actId="6549"/>
        <pc:sldMkLst>
          <pc:docMk/>
          <pc:sldMk cId="3373674992" sldId="345"/>
        </pc:sldMkLst>
        <pc:spChg chg="add del">
          <ac:chgData name="84th Street Church Of Christ" userId="388d10403b48035a" providerId="LiveId" clId="{709535A3-86A9-4971-80E6-70636489D535}" dt="2017-09-07T01:02:12.152" v="494" actId="6549"/>
          <ac:spMkLst>
            <pc:docMk/>
            <pc:sldMk cId="3373674992" sldId="345"/>
            <ac:spMk id="2" creationId="{32B0ECD2-057F-4384-9648-3E5B7BFD97AA}"/>
          </ac:spMkLst>
        </pc:spChg>
      </pc:sldChg>
      <pc:sldChg chg="addSp delSp modTransition">
        <pc:chgData name="84th Street Church Of Christ" userId="388d10403b48035a" providerId="LiveId" clId="{709535A3-86A9-4971-80E6-70636489D535}" dt="2017-09-07T01:02:12.152" v="496" actId="6549"/>
        <pc:sldMkLst>
          <pc:docMk/>
          <pc:sldMk cId="3609693518" sldId="346"/>
        </pc:sldMkLst>
        <pc:spChg chg="add del">
          <ac:chgData name="84th Street Church Of Christ" userId="388d10403b48035a" providerId="LiveId" clId="{709535A3-86A9-4971-80E6-70636489D535}" dt="2017-09-07T01:02:12.152" v="496" actId="6549"/>
          <ac:spMkLst>
            <pc:docMk/>
            <pc:sldMk cId="3609693518" sldId="346"/>
            <ac:spMk id="2" creationId="{D808ED22-D960-4CC5-81E6-055739C54F9C}"/>
          </ac:spMkLst>
        </pc:spChg>
      </pc:sldChg>
      <pc:sldChg chg="addSp delSp modTransition">
        <pc:chgData name="84th Street Church Of Christ" userId="388d10403b48035a" providerId="LiveId" clId="{709535A3-86A9-4971-80E6-70636489D535}" dt="2017-09-07T01:02:12.152" v="498" actId="6549"/>
        <pc:sldMkLst>
          <pc:docMk/>
          <pc:sldMk cId="995786191" sldId="347"/>
        </pc:sldMkLst>
        <pc:spChg chg="add del">
          <ac:chgData name="84th Street Church Of Christ" userId="388d10403b48035a" providerId="LiveId" clId="{709535A3-86A9-4971-80E6-70636489D535}" dt="2017-09-07T01:02:12.152" v="498" actId="6549"/>
          <ac:spMkLst>
            <pc:docMk/>
            <pc:sldMk cId="995786191" sldId="347"/>
            <ac:spMk id="2" creationId="{BCB037EA-C67A-4637-9EFC-4256452F49F5}"/>
          </ac:spMkLst>
        </pc:spChg>
      </pc:sldChg>
      <pc:sldChg chg="addSp delSp modTransition">
        <pc:chgData name="84th Street Church Of Christ" userId="388d10403b48035a" providerId="LiveId" clId="{709535A3-86A9-4971-80E6-70636489D535}" dt="2017-09-07T01:02:12.152" v="500" actId="6549"/>
        <pc:sldMkLst>
          <pc:docMk/>
          <pc:sldMk cId="1067202226" sldId="348"/>
        </pc:sldMkLst>
        <pc:spChg chg="add del">
          <ac:chgData name="84th Street Church Of Christ" userId="388d10403b48035a" providerId="LiveId" clId="{709535A3-86A9-4971-80E6-70636489D535}" dt="2017-09-07T01:02:12.152" v="500" actId="6549"/>
          <ac:spMkLst>
            <pc:docMk/>
            <pc:sldMk cId="1067202226" sldId="348"/>
            <ac:spMk id="2" creationId="{2F2758DA-6B2A-4ADA-BF58-6C846F06F6DC}"/>
          </ac:spMkLst>
        </pc:spChg>
      </pc:sldChg>
      <pc:sldChg chg="addSp delSp modTransition">
        <pc:chgData name="84th Street Church Of Christ" userId="388d10403b48035a" providerId="LiveId" clId="{709535A3-86A9-4971-80E6-70636489D535}" dt="2017-09-07T01:02:12.152" v="502" actId="6549"/>
        <pc:sldMkLst>
          <pc:docMk/>
          <pc:sldMk cId="655347750" sldId="349"/>
        </pc:sldMkLst>
        <pc:spChg chg="add del">
          <ac:chgData name="84th Street Church Of Christ" userId="388d10403b48035a" providerId="LiveId" clId="{709535A3-86A9-4971-80E6-70636489D535}" dt="2017-09-07T01:02:12.152" v="502" actId="6549"/>
          <ac:spMkLst>
            <pc:docMk/>
            <pc:sldMk cId="655347750" sldId="349"/>
            <ac:spMk id="2" creationId="{A6AAF8F4-8CA1-4C53-AA1C-6C5C0157E8F0}"/>
          </ac:spMkLst>
        </pc:spChg>
      </pc:sldChg>
      <pc:sldChg chg="addSp delSp modTransition">
        <pc:chgData name="84th Street Church Of Christ" userId="388d10403b48035a" providerId="LiveId" clId="{709535A3-86A9-4971-80E6-70636489D535}" dt="2017-09-07T01:02:12.152" v="504" actId="6549"/>
        <pc:sldMkLst>
          <pc:docMk/>
          <pc:sldMk cId="4190485573" sldId="350"/>
        </pc:sldMkLst>
        <pc:spChg chg="add del">
          <ac:chgData name="84th Street Church Of Christ" userId="388d10403b48035a" providerId="LiveId" clId="{709535A3-86A9-4971-80E6-70636489D535}" dt="2017-09-07T01:02:12.152" v="504" actId="6549"/>
          <ac:spMkLst>
            <pc:docMk/>
            <pc:sldMk cId="4190485573" sldId="350"/>
            <ac:spMk id="2" creationId="{53A36354-A233-4C14-A3FD-77DD21896E6E}"/>
          </ac:spMkLst>
        </pc:spChg>
      </pc:sldChg>
      <pc:sldChg chg="addSp delSp modTransition">
        <pc:chgData name="84th Street Church Of Christ" userId="388d10403b48035a" providerId="LiveId" clId="{709535A3-86A9-4971-80E6-70636489D535}" dt="2017-09-07T01:02:12.152" v="506" actId="6549"/>
        <pc:sldMkLst>
          <pc:docMk/>
          <pc:sldMk cId="3787991760" sldId="351"/>
        </pc:sldMkLst>
        <pc:spChg chg="add del">
          <ac:chgData name="84th Street Church Of Christ" userId="388d10403b48035a" providerId="LiveId" clId="{709535A3-86A9-4971-80E6-70636489D535}" dt="2017-09-07T01:02:12.152" v="506" actId="6549"/>
          <ac:spMkLst>
            <pc:docMk/>
            <pc:sldMk cId="3787991760" sldId="351"/>
            <ac:spMk id="2" creationId="{0668AB31-E046-4D7E-B3E1-84FFB7A69BD4}"/>
          </ac:spMkLst>
        </pc:spChg>
      </pc:sldChg>
      <pc:sldChg chg="addSp delSp modTransition">
        <pc:chgData name="84th Street Church Of Christ" userId="388d10403b48035a" providerId="LiveId" clId="{709535A3-86A9-4971-80E6-70636489D535}" dt="2017-09-07T01:02:12.152" v="508" actId="6549"/>
        <pc:sldMkLst>
          <pc:docMk/>
          <pc:sldMk cId="4282380592" sldId="352"/>
        </pc:sldMkLst>
        <pc:spChg chg="add del">
          <ac:chgData name="84th Street Church Of Christ" userId="388d10403b48035a" providerId="LiveId" clId="{709535A3-86A9-4971-80E6-70636489D535}" dt="2017-09-07T01:02:12.152" v="508" actId="6549"/>
          <ac:spMkLst>
            <pc:docMk/>
            <pc:sldMk cId="4282380592" sldId="352"/>
            <ac:spMk id="2" creationId="{11DEC296-323F-4601-AE84-820BC8988F06}"/>
          </ac:spMkLst>
        </pc:spChg>
      </pc:sldChg>
      <pc:sldChg chg="addSp delSp modTransition">
        <pc:chgData name="84th Street Church Of Christ" userId="388d10403b48035a" providerId="LiveId" clId="{709535A3-86A9-4971-80E6-70636489D535}" dt="2017-09-07T01:02:12.169" v="510" actId="6549"/>
        <pc:sldMkLst>
          <pc:docMk/>
          <pc:sldMk cId="162579273" sldId="353"/>
        </pc:sldMkLst>
        <pc:spChg chg="add del">
          <ac:chgData name="84th Street Church Of Christ" userId="388d10403b48035a" providerId="LiveId" clId="{709535A3-86A9-4971-80E6-70636489D535}" dt="2017-09-07T01:02:12.169" v="510" actId="6549"/>
          <ac:spMkLst>
            <pc:docMk/>
            <pc:sldMk cId="162579273" sldId="353"/>
            <ac:spMk id="2" creationId="{DA456CC7-DF2C-443A-AD81-659CE3BE1C7F}"/>
          </ac:spMkLst>
        </pc:spChg>
      </pc:sldChg>
      <pc:sldChg chg="addSp delSp modTransition">
        <pc:chgData name="84th Street Church Of Christ" userId="388d10403b48035a" providerId="LiveId" clId="{709535A3-86A9-4971-80E6-70636489D535}" dt="2017-09-07T01:02:12.169" v="512" actId="6549"/>
        <pc:sldMkLst>
          <pc:docMk/>
          <pc:sldMk cId="1225031229" sldId="354"/>
        </pc:sldMkLst>
        <pc:spChg chg="add del">
          <ac:chgData name="84th Street Church Of Christ" userId="388d10403b48035a" providerId="LiveId" clId="{709535A3-86A9-4971-80E6-70636489D535}" dt="2017-09-07T01:02:12.169" v="512" actId="6549"/>
          <ac:spMkLst>
            <pc:docMk/>
            <pc:sldMk cId="1225031229" sldId="354"/>
            <ac:spMk id="2" creationId="{D63B4979-FD5A-4E2F-863D-E014AC59C0B2}"/>
          </ac:spMkLst>
        </pc:spChg>
      </pc:sldChg>
      <pc:sldChg chg="addSp delSp modTransition">
        <pc:chgData name="84th Street Church Of Christ" userId="388d10403b48035a" providerId="LiveId" clId="{709535A3-86A9-4971-80E6-70636489D535}" dt="2017-09-07T01:02:12.169" v="514" actId="6549"/>
        <pc:sldMkLst>
          <pc:docMk/>
          <pc:sldMk cId="3741983495" sldId="355"/>
        </pc:sldMkLst>
        <pc:spChg chg="add del">
          <ac:chgData name="84th Street Church Of Christ" userId="388d10403b48035a" providerId="LiveId" clId="{709535A3-86A9-4971-80E6-70636489D535}" dt="2017-09-07T01:02:12.169" v="514" actId="6549"/>
          <ac:spMkLst>
            <pc:docMk/>
            <pc:sldMk cId="3741983495" sldId="355"/>
            <ac:spMk id="2" creationId="{7583DC0A-E9A3-45EE-A9BE-793A274A23DA}"/>
          </ac:spMkLst>
        </pc:spChg>
      </pc:sldChg>
      <pc:sldChg chg="addSp delSp modTransition">
        <pc:chgData name="84th Street Church Of Christ" userId="388d10403b48035a" providerId="LiveId" clId="{709535A3-86A9-4971-80E6-70636489D535}" dt="2017-09-07T01:02:12.169" v="516" actId="6549"/>
        <pc:sldMkLst>
          <pc:docMk/>
          <pc:sldMk cId="2636523721" sldId="356"/>
        </pc:sldMkLst>
        <pc:spChg chg="add del">
          <ac:chgData name="84th Street Church Of Christ" userId="388d10403b48035a" providerId="LiveId" clId="{709535A3-86A9-4971-80E6-70636489D535}" dt="2017-09-07T01:02:12.169" v="516" actId="6549"/>
          <ac:spMkLst>
            <pc:docMk/>
            <pc:sldMk cId="2636523721" sldId="356"/>
            <ac:spMk id="2" creationId="{F490BD1C-3551-4484-9039-B8A1FB0D8F26}"/>
          </ac:spMkLst>
        </pc:spChg>
      </pc:sldChg>
      <pc:sldChg chg="addSp delSp modTransition">
        <pc:chgData name="84th Street Church Of Christ" userId="388d10403b48035a" providerId="LiveId" clId="{709535A3-86A9-4971-80E6-70636489D535}" dt="2017-09-07T01:02:12.169" v="518" actId="6549"/>
        <pc:sldMkLst>
          <pc:docMk/>
          <pc:sldMk cId="121021353" sldId="357"/>
        </pc:sldMkLst>
        <pc:spChg chg="add del">
          <ac:chgData name="84th Street Church Of Christ" userId="388d10403b48035a" providerId="LiveId" clId="{709535A3-86A9-4971-80E6-70636489D535}" dt="2017-09-07T01:02:12.169" v="518" actId="6549"/>
          <ac:spMkLst>
            <pc:docMk/>
            <pc:sldMk cId="121021353" sldId="357"/>
            <ac:spMk id="2" creationId="{F49325A5-EA9E-476B-B70A-8E5D1711B44B}"/>
          </ac:spMkLst>
        </pc:spChg>
      </pc:sldChg>
      <pc:sldChg chg="addSp delSp modTransition">
        <pc:chgData name="84th Street Church Of Christ" userId="388d10403b48035a" providerId="LiveId" clId="{709535A3-86A9-4971-80E6-70636489D535}" dt="2017-09-07T01:02:12.169" v="520" actId="6549"/>
        <pc:sldMkLst>
          <pc:docMk/>
          <pc:sldMk cId="4258114559" sldId="358"/>
        </pc:sldMkLst>
        <pc:spChg chg="add del">
          <ac:chgData name="84th Street Church Of Christ" userId="388d10403b48035a" providerId="LiveId" clId="{709535A3-86A9-4971-80E6-70636489D535}" dt="2017-09-07T01:02:12.169" v="520" actId="6549"/>
          <ac:spMkLst>
            <pc:docMk/>
            <pc:sldMk cId="4258114559" sldId="358"/>
            <ac:spMk id="2" creationId="{F50B809D-B725-4258-8F1A-C2349656964E}"/>
          </ac:spMkLst>
        </pc:spChg>
      </pc:sldChg>
      <pc:sldChg chg="addSp delSp modTransition">
        <pc:chgData name="84th Street Church Of Christ" userId="388d10403b48035a" providerId="LiveId" clId="{709535A3-86A9-4971-80E6-70636489D535}" dt="2017-09-07T01:02:12.169" v="522" actId="6549"/>
        <pc:sldMkLst>
          <pc:docMk/>
          <pc:sldMk cId="2080985628" sldId="359"/>
        </pc:sldMkLst>
        <pc:spChg chg="add del">
          <ac:chgData name="84th Street Church Of Christ" userId="388d10403b48035a" providerId="LiveId" clId="{709535A3-86A9-4971-80E6-70636489D535}" dt="2017-09-07T01:02:12.169" v="522" actId="6549"/>
          <ac:spMkLst>
            <pc:docMk/>
            <pc:sldMk cId="2080985628" sldId="359"/>
            <ac:spMk id="2" creationId="{96732812-0B88-4189-A3A5-4FEEC37C5E41}"/>
          </ac:spMkLst>
        </pc:spChg>
      </pc:sldChg>
      <pc:sldChg chg="addSp delSp modTransition">
        <pc:chgData name="84th Street Church Of Christ" userId="388d10403b48035a" providerId="LiveId" clId="{709535A3-86A9-4971-80E6-70636489D535}" dt="2017-09-07T01:02:12.169" v="524" actId="6549"/>
        <pc:sldMkLst>
          <pc:docMk/>
          <pc:sldMk cId="973775191" sldId="360"/>
        </pc:sldMkLst>
        <pc:spChg chg="add del">
          <ac:chgData name="84th Street Church Of Christ" userId="388d10403b48035a" providerId="LiveId" clId="{709535A3-86A9-4971-80E6-70636489D535}" dt="2017-09-07T01:02:12.169" v="524" actId="6549"/>
          <ac:spMkLst>
            <pc:docMk/>
            <pc:sldMk cId="973775191" sldId="360"/>
            <ac:spMk id="2" creationId="{7CD805D5-B31B-44C6-9B03-9E60289F3F9A}"/>
          </ac:spMkLst>
        </pc:spChg>
      </pc:sldChg>
      <pc:sldChg chg="addSp delSp modTransition">
        <pc:chgData name="84th Street Church Of Christ" userId="388d10403b48035a" providerId="LiveId" clId="{709535A3-86A9-4971-80E6-70636489D535}" dt="2017-09-07T01:02:12.185" v="526" actId="6549"/>
        <pc:sldMkLst>
          <pc:docMk/>
          <pc:sldMk cId="268030268" sldId="361"/>
        </pc:sldMkLst>
        <pc:spChg chg="add del">
          <ac:chgData name="84th Street Church Of Christ" userId="388d10403b48035a" providerId="LiveId" clId="{709535A3-86A9-4971-80E6-70636489D535}" dt="2017-09-07T01:02:12.185" v="526" actId="6549"/>
          <ac:spMkLst>
            <pc:docMk/>
            <pc:sldMk cId="268030268" sldId="361"/>
            <ac:spMk id="2" creationId="{F4AFB216-DDA3-4FDB-8CF4-90C5AA186BF0}"/>
          </ac:spMkLst>
        </pc:spChg>
      </pc:sldChg>
      <pc:sldChg chg="addSp delSp modTransition">
        <pc:chgData name="84th Street Church Of Christ" userId="388d10403b48035a" providerId="LiveId" clId="{709535A3-86A9-4971-80E6-70636489D535}" dt="2017-09-07T01:02:12.185" v="528" actId="6549"/>
        <pc:sldMkLst>
          <pc:docMk/>
          <pc:sldMk cId="6729642" sldId="362"/>
        </pc:sldMkLst>
        <pc:spChg chg="add del">
          <ac:chgData name="84th Street Church Of Christ" userId="388d10403b48035a" providerId="LiveId" clId="{709535A3-86A9-4971-80E6-70636489D535}" dt="2017-09-07T01:02:12.185" v="528" actId="6549"/>
          <ac:spMkLst>
            <pc:docMk/>
            <pc:sldMk cId="6729642" sldId="362"/>
            <ac:spMk id="2" creationId="{46E480FD-6D00-4EC8-9D2D-4D32919E8193}"/>
          </ac:spMkLst>
        </pc:spChg>
      </pc:sldChg>
      <pc:sldChg chg="addSp delSp modTransition">
        <pc:chgData name="84th Street Church Of Christ" userId="388d10403b48035a" providerId="LiveId" clId="{709535A3-86A9-4971-80E6-70636489D535}" dt="2017-09-07T01:02:12.185" v="530" actId="6549"/>
        <pc:sldMkLst>
          <pc:docMk/>
          <pc:sldMk cId="2706749548" sldId="363"/>
        </pc:sldMkLst>
        <pc:spChg chg="add del">
          <ac:chgData name="84th Street Church Of Christ" userId="388d10403b48035a" providerId="LiveId" clId="{709535A3-86A9-4971-80E6-70636489D535}" dt="2017-09-07T01:02:12.185" v="530" actId="6549"/>
          <ac:spMkLst>
            <pc:docMk/>
            <pc:sldMk cId="2706749548" sldId="363"/>
            <ac:spMk id="2" creationId="{82E731EE-935E-4F01-9C06-A23FA4ACF84B}"/>
          </ac:spMkLst>
        </pc:spChg>
      </pc:sldChg>
      <pc:sldChg chg="addSp delSp modTransition">
        <pc:chgData name="84th Street Church Of Christ" userId="388d10403b48035a" providerId="LiveId" clId="{709535A3-86A9-4971-80E6-70636489D535}" dt="2017-09-07T01:02:12.185" v="532" actId="6549"/>
        <pc:sldMkLst>
          <pc:docMk/>
          <pc:sldMk cId="3207795000" sldId="364"/>
        </pc:sldMkLst>
        <pc:spChg chg="add del">
          <ac:chgData name="84th Street Church Of Christ" userId="388d10403b48035a" providerId="LiveId" clId="{709535A3-86A9-4971-80E6-70636489D535}" dt="2017-09-07T01:02:12.185" v="532" actId="6549"/>
          <ac:spMkLst>
            <pc:docMk/>
            <pc:sldMk cId="3207795000" sldId="364"/>
            <ac:spMk id="2" creationId="{BFCECBBF-1046-409B-B6DE-067490A4873C}"/>
          </ac:spMkLst>
        </pc:spChg>
      </pc:sldChg>
      <pc:sldChg chg="addSp delSp modTransition">
        <pc:chgData name="84th Street Church Of Christ" userId="388d10403b48035a" providerId="LiveId" clId="{709535A3-86A9-4971-80E6-70636489D535}" dt="2017-09-07T01:02:12.185" v="534" actId="6549"/>
        <pc:sldMkLst>
          <pc:docMk/>
          <pc:sldMk cId="3986138228" sldId="365"/>
        </pc:sldMkLst>
        <pc:spChg chg="add del">
          <ac:chgData name="84th Street Church Of Christ" userId="388d10403b48035a" providerId="LiveId" clId="{709535A3-86A9-4971-80E6-70636489D535}" dt="2017-09-07T01:02:12.185" v="534" actId="6549"/>
          <ac:spMkLst>
            <pc:docMk/>
            <pc:sldMk cId="3986138228" sldId="365"/>
            <ac:spMk id="2" creationId="{15335145-4D08-48ED-A596-637258D2E0B1}"/>
          </ac:spMkLst>
        </pc:spChg>
      </pc:sldChg>
      <pc:sldChg chg="addSp delSp modTransition">
        <pc:chgData name="84th Street Church Of Christ" userId="388d10403b48035a" providerId="LiveId" clId="{709535A3-86A9-4971-80E6-70636489D535}" dt="2017-09-07T01:02:12.481" v="742" actId="6549"/>
        <pc:sldMkLst>
          <pc:docMk/>
          <pc:sldMk cId="2125218269" sldId="367"/>
        </pc:sldMkLst>
        <pc:spChg chg="add del">
          <ac:chgData name="84th Street Church Of Christ" userId="388d10403b48035a" providerId="LiveId" clId="{709535A3-86A9-4971-80E6-70636489D535}" dt="2017-09-07T01:02:12.481" v="742" actId="6549"/>
          <ac:spMkLst>
            <pc:docMk/>
            <pc:sldMk cId="2125218269" sldId="367"/>
            <ac:spMk id="2" creationId="{6C53EC66-07BC-4F02-AF8A-905870AE09B5}"/>
          </ac:spMkLst>
        </pc:spChg>
      </pc:sldChg>
      <pc:sldChg chg="addSp delSp modTransition">
        <pc:chgData name="84th Street Church Of Christ" userId="388d10403b48035a" providerId="LiveId" clId="{709535A3-86A9-4971-80E6-70636489D535}" dt="2017-09-07T01:02:12.481" v="744" actId="6549"/>
        <pc:sldMkLst>
          <pc:docMk/>
          <pc:sldMk cId="2955672256" sldId="368"/>
        </pc:sldMkLst>
        <pc:spChg chg="add del">
          <ac:chgData name="84th Street Church Of Christ" userId="388d10403b48035a" providerId="LiveId" clId="{709535A3-86A9-4971-80E6-70636489D535}" dt="2017-09-07T01:02:12.481" v="744" actId="6549"/>
          <ac:spMkLst>
            <pc:docMk/>
            <pc:sldMk cId="2955672256" sldId="368"/>
            <ac:spMk id="2" creationId="{7105B0CF-3754-4B5C-AE78-F7F98EBEFE81}"/>
          </ac:spMkLst>
        </pc:spChg>
      </pc:sldChg>
      <pc:sldChg chg="addSp delSp modTransition">
        <pc:chgData name="84th Street Church Of Christ" userId="388d10403b48035a" providerId="LiveId" clId="{709535A3-86A9-4971-80E6-70636489D535}" dt="2017-09-07T01:02:12.481" v="746" actId="6549"/>
        <pc:sldMkLst>
          <pc:docMk/>
          <pc:sldMk cId="110170947" sldId="369"/>
        </pc:sldMkLst>
        <pc:spChg chg="add del">
          <ac:chgData name="84th Street Church Of Christ" userId="388d10403b48035a" providerId="LiveId" clId="{709535A3-86A9-4971-80E6-70636489D535}" dt="2017-09-07T01:02:12.481" v="746" actId="6549"/>
          <ac:spMkLst>
            <pc:docMk/>
            <pc:sldMk cId="110170947" sldId="369"/>
            <ac:spMk id="2" creationId="{8F0BE808-3036-4957-8482-58EE008E9C0E}"/>
          </ac:spMkLst>
        </pc:spChg>
      </pc:sldChg>
      <pc:sldChg chg="addSp delSp modTransition">
        <pc:chgData name="84th Street Church Of Christ" userId="388d10403b48035a" providerId="LiveId" clId="{709535A3-86A9-4971-80E6-70636489D535}" dt="2017-09-07T01:02:12.481" v="748" actId="6549"/>
        <pc:sldMkLst>
          <pc:docMk/>
          <pc:sldMk cId="3562554735" sldId="370"/>
        </pc:sldMkLst>
        <pc:spChg chg="add del">
          <ac:chgData name="84th Street Church Of Christ" userId="388d10403b48035a" providerId="LiveId" clId="{709535A3-86A9-4971-80E6-70636489D535}" dt="2017-09-07T01:02:12.481" v="748" actId="6549"/>
          <ac:spMkLst>
            <pc:docMk/>
            <pc:sldMk cId="3562554735" sldId="370"/>
            <ac:spMk id="2" creationId="{61CC2A0E-C7CB-4AE7-B258-09485E45062B}"/>
          </ac:spMkLst>
        </pc:spChg>
      </pc:sldChg>
      <pc:sldChg chg="addSp delSp modTransition">
        <pc:chgData name="84th Street Church Of Christ" userId="388d10403b48035a" providerId="LiveId" clId="{709535A3-86A9-4971-80E6-70636489D535}" dt="2017-09-07T01:02:12.481" v="750" actId="6549"/>
        <pc:sldMkLst>
          <pc:docMk/>
          <pc:sldMk cId="2165463150" sldId="371"/>
        </pc:sldMkLst>
        <pc:spChg chg="add del">
          <ac:chgData name="84th Street Church Of Christ" userId="388d10403b48035a" providerId="LiveId" clId="{709535A3-86A9-4971-80E6-70636489D535}" dt="2017-09-07T01:02:12.481" v="750" actId="6549"/>
          <ac:spMkLst>
            <pc:docMk/>
            <pc:sldMk cId="2165463150" sldId="371"/>
            <ac:spMk id="2" creationId="{694E7F95-4128-49D6-8E6C-35E4A46E80BE}"/>
          </ac:spMkLst>
        </pc:spChg>
      </pc:sldChg>
      <pc:sldChg chg="addSp delSp modTransition">
        <pc:chgData name="84th Street Church Of Christ" userId="388d10403b48035a" providerId="LiveId" clId="{709535A3-86A9-4971-80E6-70636489D535}" dt="2017-09-07T01:02:12.481" v="752" actId="6549"/>
        <pc:sldMkLst>
          <pc:docMk/>
          <pc:sldMk cId="4057136259" sldId="372"/>
        </pc:sldMkLst>
        <pc:spChg chg="add del">
          <ac:chgData name="84th Street Church Of Christ" userId="388d10403b48035a" providerId="LiveId" clId="{709535A3-86A9-4971-80E6-70636489D535}" dt="2017-09-07T01:02:12.481" v="752" actId="6549"/>
          <ac:spMkLst>
            <pc:docMk/>
            <pc:sldMk cId="4057136259" sldId="372"/>
            <ac:spMk id="2" creationId="{393E6FBE-F476-4BFD-BA23-6DF0D70FD27A}"/>
          </ac:spMkLst>
        </pc:spChg>
      </pc:sldChg>
      <pc:sldChg chg="addSp delSp modTransition">
        <pc:chgData name="84th Street Church Of Christ" userId="388d10403b48035a" providerId="LiveId" clId="{709535A3-86A9-4971-80E6-70636489D535}" dt="2017-09-07T01:02:12.481" v="754" actId="6549"/>
        <pc:sldMkLst>
          <pc:docMk/>
          <pc:sldMk cId="990570216" sldId="373"/>
        </pc:sldMkLst>
        <pc:spChg chg="add del">
          <ac:chgData name="84th Street Church Of Christ" userId="388d10403b48035a" providerId="LiveId" clId="{709535A3-86A9-4971-80E6-70636489D535}" dt="2017-09-07T01:02:12.481" v="754" actId="6549"/>
          <ac:spMkLst>
            <pc:docMk/>
            <pc:sldMk cId="990570216" sldId="373"/>
            <ac:spMk id="2" creationId="{B88C233A-42F1-458E-9764-2301372CD8E5}"/>
          </ac:spMkLst>
        </pc:spChg>
      </pc:sldChg>
      <pc:sldChg chg="addSp delSp modTransition">
        <pc:chgData name="84th Street Church Of Christ" userId="388d10403b48035a" providerId="LiveId" clId="{709535A3-86A9-4971-80E6-70636489D535}" dt="2017-09-07T01:02:12.481" v="756" actId="6549"/>
        <pc:sldMkLst>
          <pc:docMk/>
          <pc:sldMk cId="4076632912" sldId="374"/>
        </pc:sldMkLst>
        <pc:spChg chg="add del">
          <ac:chgData name="84th Street Church Of Christ" userId="388d10403b48035a" providerId="LiveId" clId="{709535A3-86A9-4971-80E6-70636489D535}" dt="2017-09-07T01:02:12.481" v="756" actId="6549"/>
          <ac:spMkLst>
            <pc:docMk/>
            <pc:sldMk cId="4076632912" sldId="374"/>
            <ac:spMk id="2" creationId="{FD8D324A-CD4F-43BF-9E70-0E0B310D8BEE}"/>
          </ac:spMkLst>
        </pc:spChg>
      </pc:sldChg>
      <pc:sldChg chg="addSp delSp modTransition">
        <pc:chgData name="84th Street Church Of Christ" userId="388d10403b48035a" providerId="LiveId" clId="{709535A3-86A9-4971-80E6-70636489D535}" dt="2017-09-07T01:02:12.481" v="758" actId="6549"/>
        <pc:sldMkLst>
          <pc:docMk/>
          <pc:sldMk cId="4198880018" sldId="375"/>
        </pc:sldMkLst>
        <pc:spChg chg="add del">
          <ac:chgData name="84th Street Church Of Christ" userId="388d10403b48035a" providerId="LiveId" clId="{709535A3-86A9-4971-80E6-70636489D535}" dt="2017-09-07T01:02:12.481" v="758" actId="6549"/>
          <ac:spMkLst>
            <pc:docMk/>
            <pc:sldMk cId="4198880018" sldId="375"/>
            <ac:spMk id="2" creationId="{9E66FD35-DA3F-4A98-B326-440BA5097563}"/>
          </ac:spMkLst>
        </pc:spChg>
      </pc:sldChg>
      <pc:sldChg chg="addSp delSp modTransition">
        <pc:chgData name="84th Street Church Of Christ" userId="388d10403b48035a" providerId="LiveId" clId="{709535A3-86A9-4971-80E6-70636489D535}" dt="2017-09-07T01:02:12.481" v="760" actId="6549"/>
        <pc:sldMkLst>
          <pc:docMk/>
          <pc:sldMk cId="4265914786" sldId="376"/>
        </pc:sldMkLst>
        <pc:spChg chg="add del">
          <ac:chgData name="84th Street Church Of Christ" userId="388d10403b48035a" providerId="LiveId" clId="{709535A3-86A9-4971-80E6-70636489D535}" dt="2017-09-07T01:02:12.481" v="760" actId="6549"/>
          <ac:spMkLst>
            <pc:docMk/>
            <pc:sldMk cId="4265914786" sldId="376"/>
            <ac:spMk id="2" creationId="{FBC73C3C-FBB9-4C16-AED3-283E6D4622B2}"/>
          </ac:spMkLst>
        </pc:spChg>
      </pc:sldChg>
      <pc:sldChg chg="addSp delSp modTransition">
        <pc:chgData name="84th Street Church Of Christ" userId="388d10403b48035a" providerId="LiveId" clId="{709535A3-86A9-4971-80E6-70636489D535}" dt="2017-09-07T01:02:12.496" v="762" actId="6549"/>
        <pc:sldMkLst>
          <pc:docMk/>
          <pc:sldMk cId="1946075413" sldId="377"/>
        </pc:sldMkLst>
        <pc:spChg chg="add del">
          <ac:chgData name="84th Street Church Of Christ" userId="388d10403b48035a" providerId="LiveId" clId="{709535A3-86A9-4971-80E6-70636489D535}" dt="2017-09-07T01:02:12.496" v="762" actId="6549"/>
          <ac:spMkLst>
            <pc:docMk/>
            <pc:sldMk cId="1946075413" sldId="377"/>
            <ac:spMk id="2" creationId="{010B6189-1F68-4DC9-A71D-162BD9FF4683}"/>
          </ac:spMkLst>
        </pc:spChg>
      </pc:sldChg>
      <pc:sldChg chg="addSp delSp modTransition">
        <pc:chgData name="84th Street Church Of Christ" userId="388d10403b48035a" providerId="LiveId" clId="{709535A3-86A9-4971-80E6-70636489D535}" dt="2017-09-07T01:02:12.496" v="764" actId="6549"/>
        <pc:sldMkLst>
          <pc:docMk/>
          <pc:sldMk cId="3166143366" sldId="378"/>
        </pc:sldMkLst>
        <pc:spChg chg="add del">
          <ac:chgData name="84th Street Church Of Christ" userId="388d10403b48035a" providerId="LiveId" clId="{709535A3-86A9-4971-80E6-70636489D535}" dt="2017-09-07T01:02:12.496" v="764" actId="6549"/>
          <ac:spMkLst>
            <pc:docMk/>
            <pc:sldMk cId="3166143366" sldId="378"/>
            <ac:spMk id="2" creationId="{5AEE607D-D87F-4C3F-AA42-818775A4141C}"/>
          </ac:spMkLst>
        </pc:spChg>
      </pc:sldChg>
      <pc:sldChg chg="addSp delSp modTransition">
        <pc:chgData name="84th Street Church Of Christ" userId="388d10403b48035a" providerId="LiveId" clId="{709535A3-86A9-4971-80E6-70636489D535}" dt="2017-09-07T01:02:12.496" v="766" actId="6549"/>
        <pc:sldMkLst>
          <pc:docMk/>
          <pc:sldMk cId="2567383935" sldId="379"/>
        </pc:sldMkLst>
        <pc:spChg chg="add del">
          <ac:chgData name="84th Street Church Of Christ" userId="388d10403b48035a" providerId="LiveId" clId="{709535A3-86A9-4971-80E6-70636489D535}" dt="2017-09-07T01:02:12.496" v="766" actId="6549"/>
          <ac:spMkLst>
            <pc:docMk/>
            <pc:sldMk cId="2567383935" sldId="379"/>
            <ac:spMk id="2" creationId="{2EBC96EB-D83E-4310-A439-451FA3CC5BDA}"/>
          </ac:spMkLst>
        </pc:spChg>
      </pc:sldChg>
      <pc:sldChg chg="addSp delSp modTransition">
        <pc:chgData name="84th Street Church Of Christ" userId="388d10403b48035a" providerId="LiveId" clId="{709535A3-86A9-4971-80E6-70636489D535}" dt="2017-09-07T01:02:12.496" v="768" actId="6549"/>
        <pc:sldMkLst>
          <pc:docMk/>
          <pc:sldMk cId="907738744" sldId="380"/>
        </pc:sldMkLst>
        <pc:spChg chg="add del">
          <ac:chgData name="84th Street Church Of Christ" userId="388d10403b48035a" providerId="LiveId" clId="{709535A3-86A9-4971-80E6-70636489D535}" dt="2017-09-07T01:02:12.496" v="768" actId="6549"/>
          <ac:spMkLst>
            <pc:docMk/>
            <pc:sldMk cId="907738744" sldId="380"/>
            <ac:spMk id="2" creationId="{0EE5EE04-788E-438E-9055-C4A7FB7A5DBA}"/>
          </ac:spMkLst>
        </pc:spChg>
      </pc:sldChg>
      <pc:sldChg chg="addSp delSp modTransition">
        <pc:chgData name="84th Street Church Of Christ" userId="388d10403b48035a" providerId="LiveId" clId="{709535A3-86A9-4971-80E6-70636489D535}" dt="2017-09-07T01:02:12.496" v="770" actId="6549"/>
        <pc:sldMkLst>
          <pc:docMk/>
          <pc:sldMk cId="1410638130" sldId="381"/>
        </pc:sldMkLst>
        <pc:spChg chg="add del">
          <ac:chgData name="84th Street Church Of Christ" userId="388d10403b48035a" providerId="LiveId" clId="{709535A3-86A9-4971-80E6-70636489D535}" dt="2017-09-07T01:02:12.496" v="770" actId="6549"/>
          <ac:spMkLst>
            <pc:docMk/>
            <pc:sldMk cId="1410638130" sldId="381"/>
            <ac:spMk id="2" creationId="{51F712B0-4B55-4917-8952-3413AB283E48}"/>
          </ac:spMkLst>
        </pc:spChg>
      </pc:sldChg>
      <pc:sldChg chg="addSp delSp modTransition">
        <pc:chgData name="84th Street Church Of Christ" userId="388d10403b48035a" providerId="LiveId" clId="{709535A3-86A9-4971-80E6-70636489D535}" dt="2017-09-07T01:02:12.496" v="772" actId="6549"/>
        <pc:sldMkLst>
          <pc:docMk/>
          <pc:sldMk cId="3212064940" sldId="382"/>
        </pc:sldMkLst>
        <pc:spChg chg="add del">
          <ac:chgData name="84th Street Church Of Christ" userId="388d10403b48035a" providerId="LiveId" clId="{709535A3-86A9-4971-80E6-70636489D535}" dt="2017-09-07T01:02:12.496" v="772" actId="6549"/>
          <ac:spMkLst>
            <pc:docMk/>
            <pc:sldMk cId="3212064940" sldId="382"/>
            <ac:spMk id="2" creationId="{2EE506C6-2563-4E43-A2F1-7265213446C9}"/>
          </ac:spMkLst>
        </pc:spChg>
      </pc:sldChg>
      <pc:sldChg chg="addSp delSp modTransition">
        <pc:chgData name="84th Street Church Of Christ" userId="388d10403b48035a" providerId="LiveId" clId="{709535A3-86A9-4971-80E6-70636489D535}" dt="2017-09-07T01:02:12.496" v="774" actId="6549"/>
        <pc:sldMkLst>
          <pc:docMk/>
          <pc:sldMk cId="3636195452" sldId="383"/>
        </pc:sldMkLst>
        <pc:spChg chg="add del">
          <ac:chgData name="84th Street Church Of Christ" userId="388d10403b48035a" providerId="LiveId" clId="{709535A3-86A9-4971-80E6-70636489D535}" dt="2017-09-07T01:02:12.496" v="774" actId="6549"/>
          <ac:spMkLst>
            <pc:docMk/>
            <pc:sldMk cId="3636195452" sldId="383"/>
            <ac:spMk id="2" creationId="{E24F6D30-CCD4-4A33-9663-F20D790AA8DD}"/>
          </ac:spMkLst>
        </pc:spChg>
      </pc:sldChg>
      <pc:sldChg chg="addSp delSp modTransition">
        <pc:chgData name="84th Street Church Of Christ" userId="388d10403b48035a" providerId="LiveId" clId="{709535A3-86A9-4971-80E6-70636489D535}" dt="2017-09-07T01:02:12.496" v="776" actId="6549"/>
        <pc:sldMkLst>
          <pc:docMk/>
          <pc:sldMk cId="2394156950" sldId="384"/>
        </pc:sldMkLst>
        <pc:spChg chg="add del">
          <ac:chgData name="84th Street Church Of Christ" userId="388d10403b48035a" providerId="LiveId" clId="{709535A3-86A9-4971-80E6-70636489D535}" dt="2017-09-07T01:02:12.496" v="776" actId="6549"/>
          <ac:spMkLst>
            <pc:docMk/>
            <pc:sldMk cId="2394156950" sldId="384"/>
            <ac:spMk id="2" creationId="{12C07639-B935-43BA-A95D-7C56DB704C42}"/>
          </ac:spMkLst>
        </pc:spChg>
      </pc:sldChg>
      <pc:sldChg chg="addSp delSp modTransition">
        <pc:chgData name="84th Street Church Of Christ" userId="388d10403b48035a" providerId="LiveId" clId="{709535A3-86A9-4971-80E6-70636489D535}" dt="2017-09-07T01:02:12.496" v="778" actId="6549"/>
        <pc:sldMkLst>
          <pc:docMk/>
          <pc:sldMk cId="1207155350" sldId="385"/>
        </pc:sldMkLst>
        <pc:spChg chg="add del">
          <ac:chgData name="84th Street Church Of Christ" userId="388d10403b48035a" providerId="LiveId" clId="{709535A3-86A9-4971-80E6-70636489D535}" dt="2017-09-07T01:02:12.496" v="778" actId="6549"/>
          <ac:spMkLst>
            <pc:docMk/>
            <pc:sldMk cId="1207155350" sldId="385"/>
            <ac:spMk id="2" creationId="{7744AADE-44C3-4882-929A-489DCE903081}"/>
          </ac:spMkLst>
        </pc:spChg>
      </pc:sldChg>
      <pc:sldChg chg="addSp delSp modTransition">
        <pc:chgData name="84th Street Church Of Christ" userId="388d10403b48035a" providerId="LiveId" clId="{709535A3-86A9-4971-80E6-70636489D535}" dt="2017-09-07T01:02:12.496" v="780" actId="6549"/>
        <pc:sldMkLst>
          <pc:docMk/>
          <pc:sldMk cId="1996592644" sldId="386"/>
        </pc:sldMkLst>
        <pc:spChg chg="add del">
          <ac:chgData name="84th Street Church Of Christ" userId="388d10403b48035a" providerId="LiveId" clId="{709535A3-86A9-4971-80E6-70636489D535}" dt="2017-09-07T01:02:12.496" v="780" actId="6549"/>
          <ac:spMkLst>
            <pc:docMk/>
            <pc:sldMk cId="1996592644" sldId="386"/>
            <ac:spMk id="2" creationId="{A0F2424A-9977-4723-89F5-6581231B6059}"/>
          </ac:spMkLst>
        </pc:spChg>
      </pc:sldChg>
      <pc:sldChg chg="addSp delSp modTransition">
        <pc:chgData name="84th Street Church Of Christ" userId="388d10403b48035a" providerId="LiveId" clId="{709535A3-86A9-4971-80E6-70636489D535}" dt="2017-09-07T01:02:12.496" v="782" actId="6549"/>
        <pc:sldMkLst>
          <pc:docMk/>
          <pc:sldMk cId="3791589711" sldId="387"/>
        </pc:sldMkLst>
        <pc:spChg chg="add del">
          <ac:chgData name="84th Street Church Of Christ" userId="388d10403b48035a" providerId="LiveId" clId="{709535A3-86A9-4971-80E6-70636489D535}" dt="2017-09-07T01:02:12.496" v="782" actId="6549"/>
          <ac:spMkLst>
            <pc:docMk/>
            <pc:sldMk cId="3791589711" sldId="387"/>
            <ac:spMk id="2" creationId="{BED10AE4-09D0-4CBE-BA06-D60199CCC717}"/>
          </ac:spMkLst>
        </pc:spChg>
      </pc:sldChg>
      <pc:sldChg chg="addSp delSp modTransition">
        <pc:chgData name="84th Street Church Of Christ" userId="388d10403b48035a" providerId="LiveId" clId="{709535A3-86A9-4971-80E6-70636489D535}" dt="2017-09-07T01:02:12.496" v="784" actId="6549"/>
        <pc:sldMkLst>
          <pc:docMk/>
          <pc:sldMk cId="2717194415" sldId="388"/>
        </pc:sldMkLst>
        <pc:spChg chg="add del">
          <ac:chgData name="84th Street Church Of Christ" userId="388d10403b48035a" providerId="LiveId" clId="{709535A3-86A9-4971-80E6-70636489D535}" dt="2017-09-07T01:02:12.496" v="784" actId="6549"/>
          <ac:spMkLst>
            <pc:docMk/>
            <pc:sldMk cId="2717194415" sldId="388"/>
            <ac:spMk id="2" creationId="{BE5E4315-164C-4A28-8F63-ED7F6BC7A019}"/>
          </ac:spMkLst>
        </pc:spChg>
      </pc:sldChg>
      <pc:sldChg chg="addSp delSp modTransition">
        <pc:chgData name="84th Street Church Of Christ" userId="388d10403b48035a" providerId="LiveId" clId="{709535A3-86A9-4971-80E6-70636489D535}" dt="2017-09-07T01:02:12.512" v="786" actId="6549"/>
        <pc:sldMkLst>
          <pc:docMk/>
          <pc:sldMk cId="1585488249" sldId="389"/>
        </pc:sldMkLst>
        <pc:spChg chg="add del">
          <ac:chgData name="84th Street Church Of Christ" userId="388d10403b48035a" providerId="LiveId" clId="{709535A3-86A9-4971-80E6-70636489D535}" dt="2017-09-07T01:02:12.512" v="786" actId="6549"/>
          <ac:spMkLst>
            <pc:docMk/>
            <pc:sldMk cId="1585488249" sldId="389"/>
            <ac:spMk id="2" creationId="{5FA98C44-67DD-40EE-85AA-D6D16745D018}"/>
          </ac:spMkLst>
        </pc:spChg>
      </pc:sldChg>
      <pc:sldChg chg="addSp delSp modTransition">
        <pc:chgData name="84th Street Church Of Christ" userId="388d10403b48035a" providerId="LiveId" clId="{709535A3-86A9-4971-80E6-70636489D535}" dt="2017-09-07T01:02:12.512" v="788" actId="6549"/>
        <pc:sldMkLst>
          <pc:docMk/>
          <pc:sldMk cId="3600432266" sldId="390"/>
        </pc:sldMkLst>
        <pc:spChg chg="add del">
          <ac:chgData name="84th Street Church Of Christ" userId="388d10403b48035a" providerId="LiveId" clId="{709535A3-86A9-4971-80E6-70636489D535}" dt="2017-09-07T01:02:12.512" v="788" actId="6549"/>
          <ac:spMkLst>
            <pc:docMk/>
            <pc:sldMk cId="3600432266" sldId="390"/>
            <ac:spMk id="2" creationId="{7ED60A28-F71F-48A2-A7F1-1FF0FA75EB6E}"/>
          </ac:spMkLst>
        </pc:spChg>
      </pc:sldChg>
      <pc:sldChg chg="addSp delSp modTransition">
        <pc:chgData name="84th Street Church Of Christ" userId="388d10403b48035a" providerId="LiveId" clId="{709535A3-86A9-4971-80E6-70636489D535}" dt="2017-09-07T01:02:12.512" v="790" actId="6549"/>
        <pc:sldMkLst>
          <pc:docMk/>
          <pc:sldMk cId="2501173248" sldId="391"/>
        </pc:sldMkLst>
        <pc:spChg chg="add del">
          <ac:chgData name="84th Street Church Of Christ" userId="388d10403b48035a" providerId="LiveId" clId="{709535A3-86A9-4971-80E6-70636489D535}" dt="2017-09-07T01:02:12.512" v="790" actId="6549"/>
          <ac:spMkLst>
            <pc:docMk/>
            <pc:sldMk cId="2501173248" sldId="391"/>
            <ac:spMk id="2" creationId="{4AB7F6C7-A1E7-497D-92D2-2A621BAD43B4}"/>
          </ac:spMkLst>
        </pc:spChg>
      </pc:sldChg>
      <pc:sldChg chg="addSp delSp modTransition">
        <pc:chgData name="84th Street Church Of Christ" userId="388d10403b48035a" providerId="LiveId" clId="{709535A3-86A9-4971-80E6-70636489D535}" dt="2017-09-07T01:02:12.512" v="792" actId="6549"/>
        <pc:sldMkLst>
          <pc:docMk/>
          <pc:sldMk cId="2899540888" sldId="392"/>
        </pc:sldMkLst>
        <pc:spChg chg="add del">
          <ac:chgData name="84th Street Church Of Christ" userId="388d10403b48035a" providerId="LiveId" clId="{709535A3-86A9-4971-80E6-70636489D535}" dt="2017-09-07T01:02:12.512" v="792" actId="6549"/>
          <ac:spMkLst>
            <pc:docMk/>
            <pc:sldMk cId="2899540888" sldId="392"/>
            <ac:spMk id="2" creationId="{52F3EC7D-EE67-42C6-9C6C-984B7DB574FB}"/>
          </ac:spMkLst>
        </pc:spChg>
      </pc:sldChg>
      <pc:sldChg chg="addSp delSp modTransition">
        <pc:chgData name="84th Street Church Of Christ" userId="388d10403b48035a" providerId="LiveId" clId="{709535A3-86A9-4971-80E6-70636489D535}" dt="2017-09-07T01:02:12.512" v="794" actId="6549"/>
        <pc:sldMkLst>
          <pc:docMk/>
          <pc:sldMk cId="1249088497" sldId="393"/>
        </pc:sldMkLst>
        <pc:spChg chg="add del">
          <ac:chgData name="84th Street Church Of Christ" userId="388d10403b48035a" providerId="LiveId" clId="{709535A3-86A9-4971-80E6-70636489D535}" dt="2017-09-07T01:02:12.512" v="794" actId="6549"/>
          <ac:spMkLst>
            <pc:docMk/>
            <pc:sldMk cId="1249088497" sldId="393"/>
            <ac:spMk id="2" creationId="{E0952381-97FC-49CF-BCBA-6FF87E45B4A2}"/>
          </ac:spMkLst>
        </pc:spChg>
      </pc:sldChg>
      <pc:sldChg chg="addSp delSp modTransition">
        <pc:chgData name="84th Street Church Of Christ" userId="388d10403b48035a" providerId="LiveId" clId="{709535A3-86A9-4971-80E6-70636489D535}" dt="2017-09-07T01:02:12.512" v="796" actId="6549"/>
        <pc:sldMkLst>
          <pc:docMk/>
          <pc:sldMk cId="2844460370" sldId="394"/>
        </pc:sldMkLst>
        <pc:spChg chg="add del">
          <ac:chgData name="84th Street Church Of Christ" userId="388d10403b48035a" providerId="LiveId" clId="{709535A3-86A9-4971-80E6-70636489D535}" dt="2017-09-07T01:02:12.512" v="796" actId="6549"/>
          <ac:spMkLst>
            <pc:docMk/>
            <pc:sldMk cId="2844460370" sldId="394"/>
            <ac:spMk id="2" creationId="{39E5E294-3CA8-487F-A5D3-1D3BFDF33866}"/>
          </ac:spMkLst>
        </pc:spChg>
      </pc:sldChg>
      <pc:sldChg chg="addSp delSp modTransition">
        <pc:chgData name="84th Street Church Of Christ" userId="388d10403b48035a" providerId="LiveId" clId="{709535A3-86A9-4971-80E6-70636489D535}" dt="2017-09-07T01:02:12.512" v="798" actId="6549"/>
        <pc:sldMkLst>
          <pc:docMk/>
          <pc:sldMk cId="1603496518" sldId="395"/>
        </pc:sldMkLst>
        <pc:spChg chg="add del">
          <ac:chgData name="84th Street Church Of Christ" userId="388d10403b48035a" providerId="LiveId" clId="{709535A3-86A9-4971-80E6-70636489D535}" dt="2017-09-07T01:02:12.512" v="798" actId="6549"/>
          <ac:spMkLst>
            <pc:docMk/>
            <pc:sldMk cId="1603496518" sldId="395"/>
            <ac:spMk id="2" creationId="{CBAEFCFF-A408-4444-B05B-B0FCC1226E65}"/>
          </ac:spMkLst>
        </pc:spChg>
      </pc:sldChg>
      <pc:sldChg chg="addSp delSp modTransition">
        <pc:chgData name="84th Street Church Of Christ" userId="388d10403b48035a" providerId="LiveId" clId="{709535A3-86A9-4971-80E6-70636489D535}" dt="2017-09-07T01:02:12.512" v="800" actId="6549"/>
        <pc:sldMkLst>
          <pc:docMk/>
          <pc:sldMk cId="2294763376" sldId="396"/>
        </pc:sldMkLst>
        <pc:spChg chg="add del">
          <ac:chgData name="84th Street Church Of Christ" userId="388d10403b48035a" providerId="LiveId" clId="{709535A3-86A9-4971-80E6-70636489D535}" dt="2017-09-07T01:02:12.512" v="800" actId="6549"/>
          <ac:spMkLst>
            <pc:docMk/>
            <pc:sldMk cId="2294763376" sldId="396"/>
            <ac:spMk id="2" creationId="{0D0C2D71-8F78-4743-B5AA-96D5DF139FE1}"/>
          </ac:spMkLst>
        </pc:spChg>
      </pc:sldChg>
      <pc:sldChg chg="addSp delSp modTransition">
        <pc:chgData name="84th Street Church Of Christ" userId="388d10403b48035a" providerId="LiveId" clId="{709535A3-86A9-4971-80E6-70636489D535}" dt="2017-09-07T01:02:12.512" v="802" actId="6549"/>
        <pc:sldMkLst>
          <pc:docMk/>
          <pc:sldMk cId="175315174" sldId="397"/>
        </pc:sldMkLst>
        <pc:spChg chg="add del">
          <ac:chgData name="84th Street Church Of Christ" userId="388d10403b48035a" providerId="LiveId" clId="{709535A3-86A9-4971-80E6-70636489D535}" dt="2017-09-07T01:02:12.512" v="802" actId="6549"/>
          <ac:spMkLst>
            <pc:docMk/>
            <pc:sldMk cId="175315174" sldId="397"/>
            <ac:spMk id="2" creationId="{F763B100-233F-42F2-8AE2-DE634DB7D57C}"/>
          </ac:spMkLst>
        </pc:spChg>
      </pc:sldChg>
      <pc:sldChg chg="addSp delSp modTransition">
        <pc:chgData name="84th Street Church Of Christ" userId="388d10403b48035a" providerId="LiveId" clId="{709535A3-86A9-4971-80E6-70636489D535}" dt="2017-09-07T01:02:12.512" v="804" actId="6549"/>
        <pc:sldMkLst>
          <pc:docMk/>
          <pc:sldMk cId="3372115494" sldId="398"/>
        </pc:sldMkLst>
        <pc:spChg chg="add del">
          <ac:chgData name="84th Street Church Of Christ" userId="388d10403b48035a" providerId="LiveId" clId="{709535A3-86A9-4971-80E6-70636489D535}" dt="2017-09-07T01:02:12.512" v="804" actId="6549"/>
          <ac:spMkLst>
            <pc:docMk/>
            <pc:sldMk cId="3372115494" sldId="398"/>
            <ac:spMk id="2" creationId="{55C4AB3A-7817-4811-9474-6F12D0DB92A4}"/>
          </ac:spMkLst>
        </pc:spChg>
      </pc:sldChg>
      <pc:sldChg chg="addSp delSp modTransition">
        <pc:chgData name="84th Street Church Of Christ" userId="388d10403b48035a" providerId="LiveId" clId="{709535A3-86A9-4971-80E6-70636489D535}" dt="2017-09-07T01:02:12.512" v="806" actId="6549"/>
        <pc:sldMkLst>
          <pc:docMk/>
          <pc:sldMk cId="1259928971" sldId="399"/>
        </pc:sldMkLst>
        <pc:spChg chg="add del">
          <ac:chgData name="84th Street Church Of Christ" userId="388d10403b48035a" providerId="LiveId" clId="{709535A3-86A9-4971-80E6-70636489D535}" dt="2017-09-07T01:02:12.512" v="806" actId="6549"/>
          <ac:spMkLst>
            <pc:docMk/>
            <pc:sldMk cId="1259928971" sldId="399"/>
            <ac:spMk id="2" creationId="{343952CD-C174-47C5-9A62-512B7863A6F3}"/>
          </ac:spMkLst>
        </pc:spChg>
      </pc:sldChg>
      <pc:sldChg chg="addSp delSp modTransition">
        <pc:chgData name="84th Street Church Of Christ" userId="388d10403b48035a" providerId="LiveId" clId="{709535A3-86A9-4971-80E6-70636489D535}" dt="2017-09-07T01:02:12.512" v="808" actId="6549"/>
        <pc:sldMkLst>
          <pc:docMk/>
          <pc:sldMk cId="1283455697" sldId="400"/>
        </pc:sldMkLst>
        <pc:spChg chg="add del">
          <ac:chgData name="84th Street Church Of Christ" userId="388d10403b48035a" providerId="LiveId" clId="{709535A3-86A9-4971-80E6-70636489D535}" dt="2017-09-07T01:02:12.512" v="808" actId="6549"/>
          <ac:spMkLst>
            <pc:docMk/>
            <pc:sldMk cId="1283455697" sldId="400"/>
            <ac:spMk id="2" creationId="{E2811460-8FE2-4366-AFC7-EEF1A111C3E5}"/>
          </ac:spMkLst>
        </pc:spChg>
      </pc:sldChg>
      <pc:sldChg chg="addSp delSp modTransition">
        <pc:chgData name="84th Street Church Of Christ" userId="388d10403b48035a" providerId="LiveId" clId="{709535A3-86A9-4971-80E6-70636489D535}" dt="2017-09-07T01:02:12.512" v="810" actId="6549"/>
        <pc:sldMkLst>
          <pc:docMk/>
          <pc:sldMk cId="4267393497" sldId="401"/>
        </pc:sldMkLst>
        <pc:spChg chg="add del">
          <ac:chgData name="84th Street Church Of Christ" userId="388d10403b48035a" providerId="LiveId" clId="{709535A3-86A9-4971-80E6-70636489D535}" dt="2017-09-07T01:02:12.512" v="810" actId="6549"/>
          <ac:spMkLst>
            <pc:docMk/>
            <pc:sldMk cId="4267393497" sldId="401"/>
            <ac:spMk id="2" creationId="{880F1243-2D30-4A4A-B421-EDB173E93DC1}"/>
          </ac:spMkLst>
        </pc:spChg>
      </pc:sldChg>
      <pc:sldChg chg="addSp delSp modTransition">
        <pc:chgData name="84th Street Church Of Christ" userId="388d10403b48035a" providerId="LiveId" clId="{709535A3-86A9-4971-80E6-70636489D535}" dt="2017-09-07T01:02:12.527" v="812" actId="6549"/>
        <pc:sldMkLst>
          <pc:docMk/>
          <pc:sldMk cId="2383480279" sldId="402"/>
        </pc:sldMkLst>
        <pc:spChg chg="add del">
          <ac:chgData name="84th Street Church Of Christ" userId="388d10403b48035a" providerId="LiveId" clId="{709535A3-86A9-4971-80E6-70636489D535}" dt="2017-09-07T01:02:12.527" v="812" actId="6549"/>
          <ac:spMkLst>
            <pc:docMk/>
            <pc:sldMk cId="2383480279" sldId="402"/>
            <ac:spMk id="2" creationId="{566A3D43-6D0B-4DAB-80F7-1AAFA9C44501}"/>
          </ac:spMkLst>
        </pc:spChg>
      </pc:sldChg>
      <pc:sldChg chg="addSp delSp modTransition">
        <pc:chgData name="84th Street Church Of Christ" userId="388d10403b48035a" providerId="LiveId" clId="{709535A3-86A9-4971-80E6-70636489D535}" dt="2017-09-07T01:02:12.527" v="814" actId="6549"/>
        <pc:sldMkLst>
          <pc:docMk/>
          <pc:sldMk cId="3854060248" sldId="403"/>
        </pc:sldMkLst>
        <pc:spChg chg="add del">
          <ac:chgData name="84th Street Church Of Christ" userId="388d10403b48035a" providerId="LiveId" clId="{709535A3-86A9-4971-80E6-70636489D535}" dt="2017-09-07T01:02:12.527" v="814" actId="6549"/>
          <ac:spMkLst>
            <pc:docMk/>
            <pc:sldMk cId="3854060248" sldId="403"/>
            <ac:spMk id="2" creationId="{D1F62139-58D9-4EBB-8C27-12654CA505D9}"/>
          </ac:spMkLst>
        </pc:spChg>
      </pc:sldChg>
      <pc:sldChg chg="addSp delSp modTransition">
        <pc:chgData name="84th Street Church Of Christ" userId="388d10403b48035a" providerId="LiveId" clId="{709535A3-86A9-4971-80E6-70636489D535}" dt="2017-09-07T01:02:12.527" v="816" actId="6549"/>
        <pc:sldMkLst>
          <pc:docMk/>
          <pc:sldMk cId="1024541811" sldId="404"/>
        </pc:sldMkLst>
        <pc:spChg chg="add del">
          <ac:chgData name="84th Street Church Of Christ" userId="388d10403b48035a" providerId="LiveId" clId="{709535A3-86A9-4971-80E6-70636489D535}" dt="2017-09-07T01:02:12.527" v="816" actId="6549"/>
          <ac:spMkLst>
            <pc:docMk/>
            <pc:sldMk cId="1024541811" sldId="404"/>
            <ac:spMk id="2" creationId="{10031348-1993-4234-8D0D-909842335A74}"/>
          </ac:spMkLst>
        </pc:spChg>
      </pc:sldChg>
      <pc:sldChg chg="addSp delSp modTransition">
        <pc:chgData name="84th Street Church Of Christ" userId="388d10403b48035a" providerId="LiveId" clId="{709535A3-86A9-4971-80E6-70636489D535}" dt="2017-09-07T01:02:12.231" v="542" actId="6549"/>
        <pc:sldMkLst>
          <pc:docMk/>
          <pc:sldMk cId="3304745768" sldId="406"/>
        </pc:sldMkLst>
        <pc:spChg chg="add del">
          <ac:chgData name="84th Street Church Of Christ" userId="388d10403b48035a" providerId="LiveId" clId="{709535A3-86A9-4971-80E6-70636489D535}" dt="2017-09-07T01:02:12.231" v="542" actId="6549"/>
          <ac:spMkLst>
            <pc:docMk/>
            <pc:sldMk cId="3304745768" sldId="406"/>
            <ac:spMk id="2" creationId="{10F309DE-B69D-4F4E-846A-8476515D144E}"/>
          </ac:spMkLst>
        </pc:spChg>
      </pc:sldChg>
      <pc:sldChg chg="addSp delSp modTransition">
        <pc:chgData name="84th Street Church Of Christ" userId="388d10403b48035a" providerId="LiveId" clId="{709535A3-86A9-4971-80E6-70636489D535}" dt="2017-09-07T01:02:12.231" v="544" actId="6549"/>
        <pc:sldMkLst>
          <pc:docMk/>
          <pc:sldMk cId="2366162554" sldId="407"/>
        </pc:sldMkLst>
        <pc:spChg chg="add del">
          <ac:chgData name="84th Street Church Of Christ" userId="388d10403b48035a" providerId="LiveId" clId="{709535A3-86A9-4971-80E6-70636489D535}" dt="2017-09-07T01:02:12.231" v="544" actId="6549"/>
          <ac:spMkLst>
            <pc:docMk/>
            <pc:sldMk cId="2366162554" sldId="407"/>
            <ac:spMk id="2" creationId="{D3ECBC28-EAD6-45DD-BA3A-7841ADCAADAE}"/>
          </ac:spMkLst>
        </pc:spChg>
      </pc:sldChg>
      <pc:sldChg chg="addSp delSp modTransition">
        <pc:chgData name="84th Street Church Of Christ" userId="388d10403b48035a" providerId="LiveId" clId="{709535A3-86A9-4971-80E6-70636489D535}" dt="2017-09-07T01:02:12.246" v="546" actId="6549"/>
        <pc:sldMkLst>
          <pc:docMk/>
          <pc:sldMk cId="2579641886" sldId="408"/>
        </pc:sldMkLst>
        <pc:spChg chg="add del">
          <ac:chgData name="84th Street Church Of Christ" userId="388d10403b48035a" providerId="LiveId" clId="{709535A3-86A9-4971-80E6-70636489D535}" dt="2017-09-07T01:02:12.246" v="546" actId="6549"/>
          <ac:spMkLst>
            <pc:docMk/>
            <pc:sldMk cId="2579641886" sldId="408"/>
            <ac:spMk id="2" creationId="{80256E5D-9DC6-4B59-87F9-FB5608629139}"/>
          </ac:spMkLst>
        </pc:spChg>
      </pc:sldChg>
      <pc:sldChg chg="addSp delSp modTransition">
        <pc:chgData name="84th Street Church Of Christ" userId="388d10403b48035a" providerId="LiveId" clId="{709535A3-86A9-4971-80E6-70636489D535}" dt="2017-09-07T01:02:12.246" v="548" actId="6549"/>
        <pc:sldMkLst>
          <pc:docMk/>
          <pc:sldMk cId="2125312470" sldId="409"/>
        </pc:sldMkLst>
        <pc:spChg chg="add del">
          <ac:chgData name="84th Street Church Of Christ" userId="388d10403b48035a" providerId="LiveId" clId="{709535A3-86A9-4971-80E6-70636489D535}" dt="2017-09-07T01:02:12.246" v="548" actId="6549"/>
          <ac:spMkLst>
            <pc:docMk/>
            <pc:sldMk cId="2125312470" sldId="409"/>
            <ac:spMk id="2" creationId="{E54F5694-E86A-4F97-8848-528EDB4866A1}"/>
          </ac:spMkLst>
        </pc:spChg>
      </pc:sldChg>
      <pc:sldChg chg="addSp delSp modTransition">
        <pc:chgData name="84th Street Church Of Christ" userId="388d10403b48035a" providerId="LiveId" clId="{709535A3-86A9-4971-80E6-70636489D535}" dt="2017-09-07T01:02:12.246" v="550" actId="6549"/>
        <pc:sldMkLst>
          <pc:docMk/>
          <pc:sldMk cId="402875355" sldId="410"/>
        </pc:sldMkLst>
        <pc:spChg chg="add del">
          <ac:chgData name="84th Street Church Of Christ" userId="388d10403b48035a" providerId="LiveId" clId="{709535A3-86A9-4971-80E6-70636489D535}" dt="2017-09-07T01:02:12.246" v="550" actId="6549"/>
          <ac:spMkLst>
            <pc:docMk/>
            <pc:sldMk cId="402875355" sldId="410"/>
            <ac:spMk id="2" creationId="{94E98D39-B0BE-424A-94F0-819D756070EA}"/>
          </ac:spMkLst>
        </pc:spChg>
      </pc:sldChg>
      <pc:sldChg chg="addSp delSp modTransition">
        <pc:chgData name="84th Street Church Of Christ" userId="388d10403b48035a" providerId="LiveId" clId="{709535A3-86A9-4971-80E6-70636489D535}" dt="2017-09-07T01:02:12.246" v="552" actId="6549"/>
        <pc:sldMkLst>
          <pc:docMk/>
          <pc:sldMk cId="3457631213" sldId="411"/>
        </pc:sldMkLst>
        <pc:spChg chg="add del">
          <ac:chgData name="84th Street Church Of Christ" userId="388d10403b48035a" providerId="LiveId" clId="{709535A3-86A9-4971-80E6-70636489D535}" dt="2017-09-07T01:02:12.246" v="552" actId="6549"/>
          <ac:spMkLst>
            <pc:docMk/>
            <pc:sldMk cId="3457631213" sldId="411"/>
            <ac:spMk id="2" creationId="{A362D0F7-F702-42A1-9997-E236086EF5FA}"/>
          </ac:spMkLst>
        </pc:spChg>
      </pc:sldChg>
      <pc:sldChg chg="addSp delSp modTransition">
        <pc:chgData name="84th Street Church Of Christ" userId="388d10403b48035a" providerId="LiveId" clId="{709535A3-86A9-4971-80E6-70636489D535}" dt="2017-09-07T01:02:12.246" v="554" actId="6549"/>
        <pc:sldMkLst>
          <pc:docMk/>
          <pc:sldMk cId="371795597" sldId="412"/>
        </pc:sldMkLst>
        <pc:spChg chg="add del">
          <ac:chgData name="84th Street Church Of Christ" userId="388d10403b48035a" providerId="LiveId" clId="{709535A3-86A9-4971-80E6-70636489D535}" dt="2017-09-07T01:02:12.246" v="554" actId="6549"/>
          <ac:spMkLst>
            <pc:docMk/>
            <pc:sldMk cId="371795597" sldId="412"/>
            <ac:spMk id="2" creationId="{FD5687B0-99C1-488F-9A9D-CB56AF248146}"/>
          </ac:spMkLst>
        </pc:spChg>
      </pc:sldChg>
      <pc:sldChg chg="addSp delSp modTransition">
        <pc:chgData name="84th Street Church Of Christ" userId="388d10403b48035a" providerId="LiveId" clId="{709535A3-86A9-4971-80E6-70636489D535}" dt="2017-09-07T01:02:12.246" v="556" actId="6549"/>
        <pc:sldMkLst>
          <pc:docMk/>
          <pc:sldMk cId="2389709359" sldId="413"/>
        </pc:sldMkLst>
        <pc:spChg chg="add del">
          <ac:chgData name="84th Street Church Of Christ" userId="388d10403b48035a" providerId="LiveId" clId="{709535A3-86A9-4971-80E6-70636489D535}" dt="2017-09-07T01:02:12.246" v="556" actId="6549"/>
          <ac:spMkLst>
            <pc:docMk/>
            <pc:sldMk cId="2389709359" sldId="413"/>
            <ac:spMk id="2" creationId="{49B24A00-929F-498B-8B5C-13D5419AACCF}"/>
          </ac:spMkLst>
        </pc:spChg>
      </pc:sldChg>
      <pc:sldChg chg="addSp delSp modTransition">
        <pc:chgData name="84th Street Church Of Christ" userId="388d10403b48035a" providerId="LiveId" clId="{709535A3-86A9-4971-80E6-70636489D535}" dt="2017-09-07T01:02:12.246" v="558" actId="6549"/>
        <pc:sldMkLst>
          <pc:docMk/>
          <pc:sldMk cId="3078230418" sldId="414"/>
        </pc:sldMkLst>
        <pc:spChg chg="add del">
          <ac:chgData name="84th Street Church Of Christ" userId="388d10403b48035a" providerId="LiveId" clId="{709535A3-86A9-4971-80E6-70636489D535}" dt="2017-09-07T01:02:12.246" v="558" actId="6549"/>
          <ac:spMkLst>
            <pc:docMk/>
            <pc:sldMk cId="3078230418" sldId="414"/>
            <ac:spMk id="2" creationId="{CC837A1E-9788-4E43-AA62-A53BB9E0C9F6}"/>
          </ac:spMkLst>
        </pc:spChg>
      </pc:sldChg>
      <pc:sldChg chg="addSp delSp modTransition">
        <pc:chgData name="84th Street Church Of Christ" userId="388d10403b48035a" providerId="LiveId" clId="{709535A3-86A9-4971-80E6-70636489D535}" dt="2017-09-07T01:02:12.246" v="560" actId="6549"/>
        <pc:sldMkLst>
          <pc:docMk/>
          <pc:sldMk cId="2949136293" sldId="415"/>
        </pc:sldMkLst>
        <pc:spChg chg="add del">
          <ac:chgData name="84th Street Church Of Christ" userId="388d10403b48035a" providerId="LiveId" clId="{709535A3-86A9-4971-80E6-70636489D535}" dt="2017-09-07T01:02:12.246" v="560" actId="6549"/>
          <ac:spMkLst>
            <pc:docMk/>
            <pc:sldMk cId="2949136293" sldId="415"/>
            <ac:spMk id="2" creationId="{06A1607A-EF00-4F6C-B4CD-ADC9238F8E84}"/>
          </ac:spMkLst>
        </pc:spChg>
      </pc:sldChg>
      <pc:sldChg chg="addSp delSp modTransition">
        <pc:chgData name="84th Street Church Of Christ" userId="388d10403b48035a" providerId="LiveId" clId="{709535A3-86A9-4971-80E6-70636489D535}" dt="2017-09-07T01:02:12.246" v="562" actId="6549"/>
        <pc:sldMkLst>
          <pc:docMk/>
          <pc:sldMk cId="1703260868" sldId="416"/>
        </pc:sldMkLst>
        <pc:spChg chg="add del">
          <ac:chgData name="84th Street Church Of Christ" userId="388d10403b48035a" providerId="LiveId" clId="{709535A3-86A9-4971-80E6-70636489D535}" dt="2017-09-07T01:02:12.246" v="562" actId="6549"/>
          <ac:spMkLst>
            <pc:docMk/>
            <pc:sldMk cId="1703260868" sldId="416"/>
            <ac:spMk id="2" creationId="{D4F83FF3-D90D-4284-998F-710FA4D027BB}"/>
          </ac:spMkLst>
        </pc:spChg>
      </pc:sldChg>
      <pc:sldChg chg="addSp delSp modTransition">
        <pc:chgData name="84th Street Church Of Christ" userId="388d10403b48035a" providerId="LiveId" clId="{709535A3-86A9-4971-80E6-70636489D535}" dt="2017-09-07T01:02:12.246" v="564" actId="6549"/>
        <pc:sldMkLst>
          <pc:docMk/>
          <pc:sldMk cId="2121751644" sldId="417"/>
        </pc:sldMkLst>
        <pc:spChg chg="add del">
          <ac:chgData name="84th Street Church Of Christ" userId="388d10403b48035a" providerId="LiveId" clId="{709535A3-86A9-4971-80E6-70636489D535}" dt="2017-09-07T01:02:12.246" v="564" actId="6549"/>
          <ac:spMkLst>
            <pc:docMk/>
            <pc:sldMk cId="2121751644" sldId="417"/>
            <ac:spMk id="2" creationId="{E859A540-49B3-4E2E-A422-60705A232981}"/>
          </ac:spMkLst>
        </pc:spChg>
      </pc:sldChg>
      <pc:sldChg chg="addSp delSp modTransition">
        <pc:chgData name="84th Street Church Of Christ" userId="388d10403b48035a" providerId="LiveId" clId="{709535A3-86A9-4971-80E6-70636489D535}" dt="2017-09-07T01:02:12.246" v="566" actId="6549"/>
        <pc:sldMkLst>
          <pc:docMk/>
          <pc:sldMk cId="3490417604" sldId="418"/>
        </pc:sldMkLst>
        <pc:spChg chg="add del">
          <ac:chgData name="84th Street Church Of Christ" userId="388d10403b48035a" providerId="LiveId" clId="{709535A3-86A9-4971-80E6-70636489D535}" dt="2017-09-07T01:02:12.246" v="566" actId="6549"/>
          <ac:spMkLst>
            <pc:docMk/>
            <pc:sldMk cId="3490417604" sldId="418"/>
            <ac:spMk id="2" creationId="{66A90D60-F867-4C87-B63E-D4B6625E07AC}"/>
          </ac:spMkLst>
        </pc:spChg>
      </pc:sldChg>
      <pc:sldChg chg="addSp delSp modTransition">
        <pc:chgData name="84th Street Church Of Christ" userId="388d10403b48035a" providerId="LiveId" clId="{709535A3-86A9-4971-80E6-70636489D535}" dt="2017-09-07T01:02:12.246" v="568" actId="6549"/>
        <pc:sldMkLst>
          <pc:docMk/>
          <pc:sldMk cId="3825874830" sldId="419"/>
        </pc:sldMkLst>
        <pc:spChg chg="add del">
          <ac:chgData name="84th Street Church Of Christ" userId="388d10403b48035a" providerId="LiveId" clId="{709535A3-86A9-4971-80E6-70636489D535}" dt="2017-09-07T01:02:12.246" v="568" actId="6549"/>
          <ac:spMkLst>
            <pc:docMk/>
            <pc:sldMk cId="3825874830" sldId="419"/>
            <ac:spMk id="2" creationId="{D3CA73B9-FD4F-4297-8943-C64C8A4375CA}"/>
          </ac:spMkLst>
        </pc:spChg>
      </pc:sldChg>
      <pc:sldChg chg="addSp delSp modTransition">
        <pc:chgData name="84th Street Church Of Christ" userId="388d10403b48035a" providerId="LiveId" clId="{709535A3-86A9-4971-80E6-70636489D535}" dt="2017-09-07T01:02:12.246" v="570" actId="6549"/>
        <pc:sldMkLst>
          <pc:docMk/>
          <pc:sldMk cId="221454178" sldId="420"/>
        </pc:sldMkLst>
        <pc:spChg chg="add del">
          <ac:chgData name="84th Street Church Of Christ" userId="388d10403b48035a" providerId="LiveId" clId="{709535A3-86A9-4971-80E6-70636489D535}" dt="2017-09-07T01:02:12.246" v="570" actId="6549"/>
          <ac:spMkLst>
            <pc:docMk/>
            <pc:sldMk cId="221454178" sldId="420"/>
            <ac:spMk id="2" creationId="{32AB61C9-2446-41CB-9CA4-EA94B84277DA}"/>
          </ac:spMkLst>
        </pc:spChg>
      </pc:sldChg>
      <pc:sldChg chg="addSp delSp modTransition">
        <pc:chgData name="84th Street Church Of Christ" userId="388d10403b48035a" providerId="LiveId" clId="{709535A3-86A9-4971-80E6-70636489D535}" dt="2017-09-07T01:02:12.262" v="572" actId="6549"/>
        <pc:sldMkLst>
          <pc:docMk/>
          <pc:sldMk cId="862348968" sldId="421"/>
        </pc:sldMkLst>
        <pc:spChg chg="add del">
          <ac:chgData name="84th Street Church Of Christ" userId="388d10403b48035a" providerId="LiveId" clId="{709535A3-86A9-4971-80E6-70636489D535}" dt="2017-09-07T01:02:12.262" v="572" actId="6549"/>
          <ac:spMkLst>
            <pc:docMk/>
            <pc:sldMk cId="862348968" sldId="421"/>
            <ac:spMk id="2" creationId="{8D6A9E7E-24DD-496F-B8EB-3EA9A6432A5C}"/>
          </ac:spMkLst>
        </pc:spChg>
      </pc:sldChg>
      <pc:sldChg chg="addSp delSp modTransition">
        <pc:chgData name="84th Street Church Of Christ" userId="388d10403b48035a" providerId="LiveId" clId="{709535A3-86A9-4971-80E6-70636489D535}" dt="2017-09-07T01:02:12.262" v="574" actId="6549"/>
        <pc:sldMkLst>
          <pc:docMk/>
          <pc:sldMk cId="1033526562" sldId="422"/>
        </pc:sldMkLst>
        <pc:spChg chg="add del">
          <ac:chgData name="84th Street Church Of Christ" userId="388d10403b48035a" providerId="LiveId" clId="{709535A3-86A9-4971-80E6-70636489D535}" dt="2017-09-07T01:02:12.262" v="574" actId="6549"/>
          <ac:spMkLst>
            <pc:docMk/>
            <pc:sldMk cId="1033526562" sldId="422"/>
            <ac:spMk id="2" creationId="{60BD7F08-529C-490F-BFE4-3489C50CABE4}"/>
          </ac:spMkLst>
        </pc:spChg>
      </pc:sldChg>
      <pc:sldChg chg="addSp delSp modTransition">
        <pc:chgData name="84th Street Church Of Christ" userId="388d10403b48035a" providerId="LiveId" clId="{709535A3-86A9-4971-80E6-70636489D535}" dt="2017-09-07T01:02:12.262" v="576" actId="6549"/>
        <pc:sldMkLst>
          <pc:docMk/>
          <pc:sldMk cId="2889303668" sldId="423"/>
        </pc:sldMkLst>
        <pc:spChg chg="add del">
          <ac:chgData name="84th Street Church Of Christ" userId="388d10403b48035a" providerId="LiveId" clId="{709535A3-86A9-4971-80E6-70636489D535}" dt="2017-09-07T01:02:12.262" v="576" actId="6549"/>
          <ac:spMkLst>
            <pc:docMk/>
            <pc:sldMk cId="2889303668" sldId="423"/>
            <ac:spMk id="2" creationId="{BE291422-2698-40A4-A2B4-51D8A8C6E7A7}"/>
          </ac:spMkLst>
        </pc:spChg>
      </pc:sldChg>
      <pc:sldChg chg="addSp delSp modTransition">
        <pc:chgData name="84th Street Church Of Christ" userId="388d10403b48035a" providerId="LiveId" clId="{709535A3-86A9-4971-80E6-70636489D535}" dt="2017-09-07T01:02:12.262" v="578" actId="6549"/>
        <pc:sldMkLst>
          <pc:docMk/>
          <pc:sldMk cId="462737474" sldId="424"/>
        </pc:sldMkLst>
        <pc:spChg chg="add del">
          <ac:chgData name="84th Street Church Of Christ" userId="388d10403b48035a" providerId="LiveId" clId="{709535A3-86A9-4971-80E6-70636489D535}" dt="2017-09-07T01:02:12.262" v="578" actId="6549"/>
          <ac:spMkLst>
            <pc:docMk/>
            <pc:sldMk cId="462737474" sldId="424"/>
            <ac:spMk id="2" creationId="{1C8670D0-A0EF-4A73-BC84-836D3977DF23}"/>
          </ac:spMkLst>
        </pc:spChg>
      </pc:sldChg>
      <pc:sldChg chg="addSp delSp modTransition">
        <pc:chgData name="84th Street Church Of Christ" userId="388d10403b48035a" providerId="LiveId" clId="{709535A3-86A9-4971-80E6-70636489D535}" dt="2017-09-07T01:02:12.262" v="580" actId="6549"/>
        <pc:sldMkLst>
          <pc:docMk/>
          <pc:sldMk cId="3259247319" sldId="425"/>
        </pc:sldMkLst>
        <pc:spChg chg="add del">
          <ac:chgData name="84th Street Church Of Christ" userId="388d10403b48035a" providerId="LiveId" clId="{709535A3-86A9-4971-80E6-70636489D535}" dt="2017-09-07T01:02:12.262" v="580" actId="6549"/>
          <ac:spMkLst>
            <pc:docMk/>
            <pc:sldMk cId="3259247319" sldId="425"/>
            <ac:spMk id="2" creationId="{F30871BB-5C56-4DFC-BFCA-3EA449E85251}"/>
          </ac:spMkLst>
        </pc:spChg>
      </pc:sldChg>
      <pc:sldChg chg="addSp delSp modTransition">
        <pc:chgData name="84th Street Church Of Christ" userId="388d10403b48035a" providerId="LiveId" clId="{709535A3-86A9-4971-80E6-70636489D535}" dt="2017-09-07T01:02:12.262" v="582" actId="6549"/>
        <pc:sldMkLst>
          <pc:docMk/>
          <pc:sldMk cId="1140052900" sldId="426"/>
        </pc:sldMkLst>
        <pc:spChg chg="add del">
          <ac:chgData name="84th Street Church Of Christ" userId="388d10403b48035a" providerId="LiveId" clId="{709535A3-86A9-4971-80E6-70636489D535}" dt="2017-09-07T01:02:12.262" v="582" actId="6549"/>
          <ac:spMkLst>
            <pc:docMk/>
            <pc:sldMk cId="1140052900" sldId="426"/>
            <ac:spMk id="2" creationId="{C78FD9D3-F0DC-4045-95AF-DEAE1223EEC1}"/>
          </ac:spMkLst>
        </pc:spChg>
      </pc:sldChg>
      <pc:sldChg chg="addSp delSp modTransition">
        <pc:chgData name="84th Street Church Of Christ" userId="388d10403b48035a" providerId="LiveId" clId="{709535A3-86A9-4971-80E6-70636489D535}" dt="2017-09-07T01:02:12.262" v="584" actId="6549"/>
        <pc:sldMkLst>
          <pc:docMk/>
          <pc:sldMk cId="719025026" sldId="427"/>
        </pc:sldMkLst>
        <pc:spChg chg="add del">
          <ac:chgData name="84th Street Church Of Christ" userId="388d10403b48035a" providerId="LiveId" clId="{709535A3-86A9-4971-80E6-70636489D535}" dt="2017-09-07T01:02:12.262" v="584" actId="6549"/>
          <ac:spMkLst>
            <pc:docMk/>
            <pc:sldMk cId="719025026" sldId="427"/>
            <ac:spMk id="2" creationId="{070D30CF-4D7C-44E6-9CFB-276354B10689}"/>
          </ac:spMkLst>
        </pc:spChg>
      </pc:sldChg>
      <pc:sldChg chg="addSp delSp modTransition">
        <pc:chgData name="84th Street Church Of Christ" userId="388d10403b48035a" providerId="LiveId" clId="{709535A3-86A9-4971-80E6-70636489D535}" dt="2017-09-07T01:02:12.262" v="586" actId="6549"/>
        <pc:sldMkLst>
          <pc:docMk/>
          <pc:sldMk cId="4085296324" sldId="428"/>
        </pc:sldMkLst>
        <pc:spChg chg="add del">
          <ac:chgData name="84th Street Church Of Christ" userId="388d10403b48035a" providerId="LiveId" clId="{709535A3-86A9-4971-80E6-70636489D535}" dt="2017-09-07T01:02:12.262" v="586" actId="6549"/>
          <ac:spMkLst>
            <pc:docMk/>
            <pc:sldMk cId="4085296324" sldId="428"/>
            <ac:spMk id="2" creationId="{2E1E6B0C-AB3F-4B2D-AE39-28E2C290AEAB}"/>
          </ac:spMkLst>
        </pc:spChg>
      </pc:sldChg>
      <pc:sldChg chg="addSp delSp modTransition">
        <pc:chgData name="84th Street Church Of Christ" userId="388d10403b48035a" providerId="LiveId" clId="{709535A3-86A9-4971-80E6-70636489D535}" dt="2017-09-07T01:02:12.262" v="588" actId="6549"/>
        <pc:sldMkLst>
          <pc:docMk/>
          <pc:sldMk cId="3435189667" sldId="429"/>
        </pc:sldMkLst>
        <pc:spChg chg="add del">
          <ac:chgData name="84th Street Church Of Christ" userId="388d10403b48035a" providerId="LiveId" clId="{709535A3-86A9-4971-80E6-70636489D535}" dt="2017-09-07T01:02:12.262" v="588" actId="6549"/>
          <ac:spMkLst>
            <pc:docMk/>
            <pc:sldMk cId="3435189667" sldId="429"/>
            <ac:spMk id="2" creationId="{EA8A73D0-F125-4A01-90F4-B362B9138C45}"/>
          </ac:spMkLst>
        </pc:spChg>
      </pc:sldChg>
      <pc:sldChg chg="addSp delSp modTransition">
        <pc:chgData name="84th Street Church Of Christ" userId="388d10403b48035a" providerId="LiveId" clId="{709535A3-86A9-4971-80E6-70636489D535}" dt="2017-09-07T01:02:12.262" v="590" actId="6549"/>
        <pc:sldMkLst>
          <pc:docMk/>
          <pc:sldMk cId="4091103468" sldId="430"/>
        </pc:sldMkLst>
        <pc:spChg chg="add del">
          <ac:chgData name="84th Street Church Of Christ" userId="388d10403b48035a" providerId="LiveId" clId="{709535A3-86A9-4971-80E6-70636489D535}" dt="2017-09-07T01:02:12.262" v="590" actId="6549"/>
          <ac:spMkLst>
            <pc:docMk/>
            <pc:sldMk cId="4091103468" sldId="430"/>
            <ac:spMk id="2" creationId="{9284B9F3-6699-49D7-A7FF-F9D9F678CC4C}"/>
          </ac:spMkLst>
        </pc:spChg>
      </pc:sldChg>
      <pc:sldChg chg="addSp delSp modTransition">
        <pc:chgData name="84th Street Church Of Christ" userId="388d10403b48035a" providerId="LiveId" clId="{709535A3-86A9-4971-80E6-70636489D535}" dt="2017-09-07T01:02:12.262" v="592" actId="6549"/>
        <pc:sldMkLst>
          <pc:docMk/>
          <pc:sldMk cId="3443778668" sldId="431"/>
        </pc:sldMkLst>
        <pc:spChg chg="add del">
          <ac:chgData name="84th Street Church Of Christ" userId="388d10403b48035a" providerId="LiveId" clId="{709535A3-86A9-4971-80E6-70636489D535}" dt="2017-09-07T01:02:12.262" v="592" actId="6549"/>
          <ac:spMkLst>
            <pc:docMk/>
            <pc:sldMk cId="3443778668" sldId="431"/>
            <ac:spMk id="2" creationId="{369FA2DB-B95E-4D8B-A1A8-3B38482032ED}"/>
          </ac:spMkLst>
        </pc:spChg>
      </pc:sldChg>
      <pc:sldChg chg="addSp delSp modTransition">
        <pc:chgData name="84th Street Church Of Christ" userId="388d10403b48035a" providerId="LiveId" clId="{709535A3-86A9-4971-80E6-70636489D535}" dt="2017-09-07T01:02:12.262" v="594" actId="6549"/>
        <pc:sldMkLst>
          <pc:docMk/>
          <pc:sldMk cId="3388128088" sldId="432"/>
        </pc:sldMkLst>
        <pc:spChg chg="add del">
          <ac:chgData name="84th Street Church Of Christ" userId="388d10403b48035a" providerId="LiveId" clId="{709535A3-86A9-4971-80E6-70636489D535}" dt="2017-09-07T01:02:12.262" v="594" actId="6549"/>
          <ac:spMkLst>
            <pc:docMk/>
            <pc:sldMk cId="3388128088" sldId="432"/>
            <ac:spMk id="2" creationId="{E911159F-1041-46F3-9113-B191A0BDEACB}"/>
          </ac:spMkLst>
        </pc:spChg>
      </pc:sldChg>
      <pc:sldChg chg="addSp delSp modTransition">
        <pc:chgData name="84th Street Church Of Christ" userId="388d10403b48035a" providerId="LiveId" clId="{709535A3-86A9-4971-80E6-70636489D535}" dt="2017-09-07T01:02:12.277" v="596" actId="6549"/>
        <pc:sldMkLst>
          <pc:docMk/>
          <pc:sldMk cId="2960612631" sldId="433"/>
        </pc:sldMkLst>
        <pc:spChg chg="add del">
          <ac:chgData name="84th Street Church Of Christ" userId="388d10403b48035a" providerId="LiveId" clId="{709535A3-86A9-4971-80E6-70636489D535}" dt="2017-09-07T01:02:12.277" v="596" actId="6549"/>
          <ac:spMkLst>
            <pc:docMk/>
            <pc:sldMk cId="2960612631" sldId="433"/>
            <ac:spMk id="2" creationId="{0245B99F-93A5-40BB-94B6-59A46CFF8A32}"/>
          </ac:spMkLst>
        </pc:spChg>
      </pc:sldChg>
      <pc:sldChg chg="addSp delSp modTransition">
        <pc:chgData name="84th Street Church Of Christ" userId="388d10403b48035a" providerId="LiveId" clId="{709535A3-86A9-4971-80E6-70636489D535}" dt="2017-09-07T01:02:12.277" v="598" actId="6549"/>
        <pc:sldMkLst>
          <pc:docMk/>
          <pc:sldMk cId="2817251875" sldId="434"/>
        </pc:sldMkLst>
        <pc:spChg chg="add del">
          <ac:chgData name="84th Street Church Of Christ" userId="388d10403b48035a" providerId="LiveId" clId="{709535A3-86A9-4971-80E6-70636489D535}" dt="2017-09-07T01:02:12.277" v="598" actId="6549"/>
          <ac:spMkLst>
            <pc:docMk/>
            <pc:sldMk cId="2817251875" sldId="434"/>
            <ac:spMk id="2" creationId="{9F1543BD-24ED-44DB-A896-43C63FD4204C}"/>
          </ac:spMkLst>
        </pc:spChg>
      </pc:sldChg>
      <pc:sldChg chg="addSp delSp modTransition">
        <pc:chgData name="84th Street Church Of Christ" userId="388d10403b48035a" providerId="LiveId" clId="{709535A3-86A9-4971-80E6-70636489D535}" dt="2017-09-07T01:02:12.277" v="600" actId="6549"/>
        <pc:sldMkLst>
          <pc:docMk/>
          <pc:sldMk cId="498278853" sldId="435"/>
        </pc:sldMkLst>
        <pc:spChg chg="add del">
          <ac:chgData name="84th Street Church Of Christ" userId="388d10403b48035a" providerId="LiveId" clId="{709535A3-86A9-4971-80E6-70636489D535}" dt="2017-09-07T01:02:12.277" v="600" actId="6549"/>
          <ac:spMkLst>
            <pc:docMk/>
            <pc:sldMk cId="498278853" sldId="435"/>
            <ac:spMk id="2" creationId="{B2314984-AE94-438D-AD1E-6DB2DA51DFFE}"/>
          </ac:spMkLst>
        </pc:spChg>
      </pc:sldChg>
      <pc:sldChg chg="addSp delSp modTransition">
        <pc:chgData name="84th Street Church Of Christ" userId="388d10403b48035a" providerId="LiveId" clId="{709535A3-86A9-4971-80E6-70636489D535}" dt="2017-09-07T01:02:12.277" v="602" actId="6549"/>
        <pc:sldMkLst>
          <pc:docMk/>
          <pc:sldMk cId="3004061120" sldId="436"/>
        </pc:sldMkLst>
        <pc:spChg chg="add del">
          <ac:chgData name="84th Street Church Of Christ" userId="388d10403b48035a" providerId="LiveId" clId="{709535A3-86A9-4971-80E6-70636489D535}" dt="2017-09-07T01:02:12.277" v="602" actId="6549"/>
          <ac:spMkLst>
            <pc:docMk/>
            <pc:sldMk cId="3004061120" sldId="436"/>
            <ac:spMk id="2" creationId="{227BF041-C959-4B4F-89B0-B002306B9C3D}"/>
          </ac:spMkLst>
        </pc:spChg>
      </pc:sldChg>
      <pc:sldChg chg="addSp delSp modTransition">
        <pc:chgData name="84th Street Church Of Christ" userId="388d10403b48035a" providerId="LiveId" clId="{709535A3-86A9-4971-80E6-70636489D535}" dt="2017-09-07T01:02:12.277" v="604" actId="6549"/>
        <pc:sldMkLst>
          <pc:docMk/>
          <pc:sldMk cId="2659799430" sldId="437"/>
        </pc:sldMkLst>
        <pc:spChg chg="add del">
          <ac:chgData name="84th Street Church Of Christ" userId="388d10403b48035a" providerId="LiveId" clId="{709535A3-86A9-4971-80E6-70636489D535}" dt="2017-09-07T01:02:12.277" v="604" actId="6549"/>
          <ac:spMkLst>
            <pc:docMk/>
            <pc:sldMk cId="2659799430" sldId="437"/>
            <ac:spMk id="2" creationId="{5A884E82-59D1-403C-9ABB-6BC0610C2FCD}"/>
          </ac:spMkLst>
        </pc:spChg>
      </pc:sldChg>
      <pc:sldChg chg="addSp delSp modTransition">
        <pc:chgData name="84th Street Church Of Christ" userId="388d10403b48035a" providerId="LiveId" clId="{709535A3-86A9-4971-80E6-70636489D535}" dt="2017-09-07T01:02:12.277" v="606" actId="6549"/>
        <pc:sldMkLst>
          <pc:docMk/>
          <pc:sldMk cId="17533873" sldId="438"/>
        </pc:sldMkLst>
        <pc:spChg chg="add del">
          <ac:chgData name="84th Street Church Of Christ" userId="388d10403b48035a" providerId="LiveId" clId="{709535A3-86A9-4971-80E6-70636489D535}" dt="2017-09-07T01:02:12.277" v="606" actId="6549"/>
          <ac:spMkLst>
            <pc:docMk/>
            <pc:sldMk cId="17533873" sldId="438"/>
            <ac:spMk id="2" creationId="{22065B5E-4D08-484D-8F5B-88E05F7E15DE}"/>
          </ac:spMkLst>
        </pc:spChg>
      </pc:sldChg>
      <pc:sldChg chg="addSp delSp modTransition">
        <pc:chgData name="84th Street Church Of Christ" userId="388d10403b48035a" providerId="LiveId" clId="{709535A3-86A9-4971-80E6-70636489D535}" dt="2017-09-07T01:02:12.277" v="608" actId="6549"/>
        <pc:sldMkLst>
          <pc:docMk/>
          <pc:sldMk cId="3352532696" sldId="439"/>
        </pc:sldMkLst>
        <pc:spChg chg="add del">
          <ac:chgData name="84th Street Church Of Christ" userId="388d10403b48035a" providerId="LiveId" clId="{709535A3-86A9-4971-80E6-70636489D535}" dt="2017-09-07T01:02:12.277" v="608" actId="6549"/>
          <ac:spMkLst>
            <pc:docMk/>
            <pc:sldMk cId="3352532696" sldId="439"/>
            <ac:spMk id="2" creationId="{257311A1-DE78-432A-B906-DBEE0FDF31C0}"/>
          </ac:spMkLst>
        </pc:spChg>
      </pc:sldChg>
      <pc:sldChg chg="addSp delSp modTransition">
        <pc:chgData name="84th Street Church Of Christ" userId="388d10403b48035a" providerId="LiveId" clId="{709535A3-86A9-4971-80E6-70636489D535}" dt="2017-09-07T01:02:12.277" v="610" actId="6549"/>
        <pc:sldMkLst>
          <pc:docMk/>
          <pc:sldMk cId="3125603582" sldId="440"/>
        </pc:sldMkLst>
        <pc:spChg chg="add del">
          <ac:chgData name="84th Street Church Of Christ" userId="388d10403b48035a" providerId="LiveId" clId="{709535A3-86A9-4971-80E6-70636489D535}" dt="2017-09-07T01:02:12.277" v="610" actId="6549"/>
          <ac:spMkLst>
            <pc:docMk/>
            <pc:sldMk cId="3125603582" sldId="440"/>
            <ac:spMk id="2" creationId="{95E8F8BE-2C7F-4F8C-8F71-7F940AF616DC}"/>
          </ac:spMkLst>
        </pc:spChg>
      </pc:sldChg>
      <pc:sldChg chg="addSp delSp modTransition">
        <pc:chgData name="84th Street Church Of Christ" userId="388d10403b48035a" providerId="LiveId" clId="{709535A3-86A9-4971-80E6-70636489D535}" dt="2017-09-07T01:02:12.277" v="612" actId="6549"/>
        <pc:sldMkLst>
          <pc:docMk/>
          <pc:sldMk cId="651921428" sldId="441"/>
        </pc:sldMkLst>
        <pc:spChg chg="add del">
          <ac:chgData name="84th Street Church Of Christ" userId="388d10403b48035a" providerId="LiveId" clId="{709535A3-86A9-4971-80E6-70636489D535}" dt="2017-09-07T01:02:12.277" v="612" actId="6549"/>
          <ac:spMkLst>
            <pc:docMk/>
            <pc:sldMk cId="651921428" sldId="441"/>
            <ac:spMk id="2" creationId="{F314CA1C-7127-4A55-9CEE-D4ACAC8019C5}"/>
          </ac:spMkLst>
        </pc:spChg>
      </pc:sldChg>
      <pc:sldChg chg="addSp delSp modTransition">
        <pc:chgData name="84th Street Church Of Christ" userId="388d10403b48035a" providerId="LiveId" clId="{709535A3-86A9-4971-80E6-70636489D535}" dt="2017-09-07T01:02:12.277" v="614" actId="6549"/>
        <pc:sldMkLst>
          <pc:docMk/>
          <pc:sldMk cId="438790211" sldId="442"/>
        </pc:sldMkLst>
        <pc:spChg chg="add del">
          <ac:chgData name="84th Street Church Of Christ" userId="388d10403b48035a" providerId="LiveId" clId="{709535A3-86A9-4971-80E6-70636489D535}" dt="2017-09-07T01:02:12.277" v="614" actId="6549"/>
          <ac:spMkLst>
            <pc:docMk/>
            <pc:sldMk cId="438790211" sldId="442"/>
            <ac:spMk id="2" creationId="{D4425C50-0137-47DE-8E81-01CC224A78CE}"/>
          </ac:spMkLst>
        </pc:spChg>
      </pc:sldChg>
      <pc:sldChg chg="addSp delSp modTransition">
        <pc:chgData name="84th Street Church Of Christ" userId="388d10403b48035a" providerId="LiveId" clId="{709535A3-86A9-4971-80E6-70636489D535}" dt="2017-09-07T01:02:12.277" v="616" actId="6549"/>
        <pc:sldMkLst>
          <pc:docMk/>
          <pc:sldMk cId="276455437" sldId="443"/>
        </pc:sldMkLst>
        <pc:spChg chg="add del">
          <ac:chgData name="84th Street Church Of Christ" userId="388d10403b48035a" providerId="LiveId" clId="{709535A3-86A9-4971-80E6-70636489D535}" dt="2017-09-07T01:02:12.277" v="616" actId="6549"/>
          <ac:spMkLst>
            <pc:docMk/>
            <pc:sldMk cId="276455437" sldId="443"/>
            <ac:spMk id="2" creationId="{BE79EE7F-E3AB-4C92-9015-1D6155ADBF1D}"/>
          </ac:spMkLst>
        </pc:spChg>
      </pc:sldChg>
      <pc:sldChg chg="addSp delSp modTransition">
        <pc:chgData name="84th Street Church Of Christ" userId="388d10403b48035a" providerId="LiveId" clId="{709535A3-86A9-4971-80E6-70636489D535}" dt="2017-09-07T01:02:12.621" v="900" actId="6549"/>
        <pc:sldMkLst>
          <pc:docMk/>
          <pc:sldMk cId="2562300193" sldId="444"/>
        </pc:sldMkLst>
        <pc:spChg chg="add del">
          <ac:chgData name="84th Street Church Of Christ" userId="388d10403b48035a" providerId="LiveId" clId="{709535A3-86A9-4971-80E6-70636489D535}" dt="2017-09-07T01:02:12.621" v="900" actId="6549"/>
          <ac:spMkLst>
            <pc:docMk/>
            <pc:sldMk cId="2562300193" sldId="444"/>
            <ac:spMk id="2" creationId="{53CA6A1B-1BA3-4C60-A386-05C423C40490}"/>
          </ac:spMkLst>
        </pc:spChg>
      </pc:sldChg>
      <pc:sldChg chg="addSp delSp modTransition">
        <pc:chgData name="84th Street Church Of Christ" userId="388d10403b48035a" providerId="LiveId" clId="{709535A3-86A9-4971-80E6-70636489D535}" dt="2017-09-07T01:02:12.606" v="874" actId="6549"/>
        <pc:sldMkLst>
          <pc:docMk/>
          <pc:sldMk cId="3637243709" sldId="464"/>
        </pc:sldMkLst>
        <pc:spChg chg="add del">
          <ac:chgData name="84th Street Church Of Christ" userId="388d10403b48035a" providerId="LiveId" clId="{709535A3-86A9-4971-80E6-70636489D535}" dt="2017-09-07T01:02:12.606" v="874" actId="6549"/>
          <ac:spMkLst>
            <pc:docMk/>
            <pc:sldMk cId="3637243709" sldId="464"/>
            <ac:spMk id="2" creationId="{D9437B77-A05A-4268-9731-E93B338C8A5D}"/>
          </ac:spMkLst>
        </pc:spChg>
      </pc:sldChg>
      <pc:sldChg chg="addSp delSp modTransition">
        <pc:chgData name="84th Street Church Of Christ" userId="388d10403b48035a" providerId="LiveId" clId="{709535A3-86A9-4971-80E6-70636489D535}" dt="2017-09-07T01:02:12.606" v="876" actId="6549"/>
        <pc:sldMkLst>
          <pc:docMk/>
          <pc:sldMk cId="1569785607" sldId="465"/>
        </pc:sldMkLst>
        <pc:spChg chg="add del">
          <ac:chgData name="84th Street Church Of Christ" userId="388d10403b48035a" providerId="LiveId" clId="{709535A3-86A9-4971-80E6-70636489D535}" dt="2017-09-07T01:02:12.606" v="876" actId="6549"/>
          <ac:spMkLst>
            <pc:docMk/>
            <pc:sldMk cId="1569785607" sldId="465"/>
            <ac:spMk id="2" creationId="{AE4B8AE5-9D6E-4008-8A60-B29FF5808394}"/>
          </ac:spMkLst>
        </pc:spChg>
      </pc:sldChg>
      <pc:sldChg chg="addSp delSp modTransition">
        <pc:chgData name="84th Street Church Of Christ" userId="388d10403b48035a" providerId="LiveId" clId="{709535A3-86A9-4971-80E6-70636489D535}" dt="2017-09-07T01:02:12.606" v="878" actId="6549"/>
        <pc:sldMkLst>
          <pc:docMk/>
          <pc:sldMk cId="2894211329" sldId="466"/>
        </pc:sldMkLst>
        <pc:spChg chg="add del">
          <ac:chgData name="84th Street Church Of Christ" userId="388d10403b48035a" providerId="LiveId" clId="{709535A3-86A9-4971-80E6-70636489D535}" dt="2017-09-07T01:02:12.606" v="878" actId="6549"/>
          <ac:spMkLst>
            <pc:docMk/>
            <pc:sldMk cId="2894211329" sldId="466"/>
            <ac:spMk id="2" creationId="{71C5142A-DCB3-47B3-975A-D9FC0F66632A}"/>
          </ac:spMkLst>
        </pc:spChg>
      </pc:sldChg>
      <pc:sldChg chg="addSp delSp modTransition">
        <pc:chgData name="84th Street Church Of Christ" userId="388d10403b48035a" providerId="LiveId" clId="{709535A3-86A9-4971-80E6-70636489D535}" dt="2017-09-07T01:02:12.606" v="880" actId="6549"/>
        <pc:sldMkLst>
          <pc:docMk/>
          <pc:sldMk cId="1659087214" sldId="467"/>
        </pc:sldMkLst>
        <pc:spChg chg="add del">
          <ac:chgData name="84th Street Church Of Christ" userId="388d10403b48035a" providerId="LiveId" clId="{709535A3-86A9-4971-80E6-70636489D535}" dt="2017-09-07T01:02:12.606" v="880" actId="6549"/>
          <ac:spMkLst>
            <pc:docMk/>
            <pc:sldMk cId="1659087214" sldId="467"/>
            <ac:spMk id="2" creationId="{C7F8AE02-7059-47A1-AB2E-A6A61F335D02}"/>
          </ac:spMkLst>
        </pc:spChg>
      </pc:sldChg>
      <pc:sldChg chg="addSp delSp modTransition">
        <pc:chgData name="84th Street Church Of Christ" userId="388d10403b48035a" providerId="LiveId" clId="{709535A3-86A9-4971-80E6-70636489D535}" dt="2017-09-07T01:02:12.621" v="882" actId="6549"/>
        <pc:sldMkLst>
          <pc:docMk/>
          <pc:sldMk cId="379066104" sldId="468"/>
        </pc:sldMkLst>
        <pc:spChg chg="add del">
          <ac:chgData name="84th Street Church Of Christ" userId="388d10403b48035a" providerId="LiveId" clId="{709535A3-86A9-4971-80E6-70636489D535}" dt="2017-09-07T01:02:12.621" v="882" actId="6549"/>
          <ac:spMkLst>
            <pc:docMk/>
            <pc:sldMk cId="379066104" sldId="468"/>
            <ac:spMk id="2" creationId="{9B4D64A9-843C-4044-8C91-EA93E9EC7AA4}"/>
          </ac:spMkLst>
        </pc:spChg>
      </pc:sldChg>
      <pc:sldChg chg="addSp delSp modTransition">
        <pc:chgData name="84th Street Church Of Christ" userId="388d10403b48035a" providerId="LiveId" clId="{709535A3-86A9-4971-80E6-70636489D535}" dt="2017-09-07T01:02:12.621" v="884" actId="6549"/>
        <pc:sldMkLst>
          <pc:docMk/>
          <pc:sldMk cId="3577116213" sldId="469"/>
        </pc:sldMkLst>
        <pc:spChg chg="add del">
          <ac:chgData name="84th Street Church Of Christ" userId="388d10403b48035a" providerId="LiveId" clId="{709535A3-86A9-4971-80E6-70636489D535}" dt="2017-09-07T01:02:12.621" v="884" actId="6549"/>
          <ac:spMkLst>
            <pc:docMk/>
            <pc:sldMk cId="3577116213" sldId="469"/>
            <ac:spMk id="2" creationId="{9891553A-2B41-450F-83D9-288103CF9645}"/>
          </ac:spMkLst>
        </pc:spChg>
      </pc:sldChg>
      <pc:sldChg chg="addSp delSp modTransition">
        <pc:chgData name="84th Street Church Of Christ" userId="388d10403b48035a" providerId="LiveId" clId="{709535A3-86A9-4971-80E6-70636489D535}" dt="2017-09-07T01:02:12.621" v="886" actId="6549"/>
        <pc:sldMkLst>
          <pc:docMk/>
          <pc:sldMk cId="935558718" sldId="470"/>
        </pc:sldMkLst>
        <pc:spChg chg="add del">
          <ac:chgData name="84th Street Church Of Christ" userId="388d10403b48035a" providerId="LiveId" clId="{709535A3-86A9-4971-80E6-70636489D535}" dt="2017-09-07T01:02:12.621" v="886" actId="6549"/>
          <ac:spMkLst>
            <pc:docMk/>
            <pc:sldMk cId="935558718" sldId="470"/>
            <ac:spMk id="2" creationId="{F25A6E83-39AE-40C8-9681-3FBD6876237F}"/>
          </ac:spMkLst>
        </pc:spChg>
      </pc:sldChg>
      <pc:sldChg chg="addSp delSp modTransition">
        <pc:chgData name="84th Street Church Of Christ" userId="388d10403b48035a" providerId="LiveId" clId="{709535A3-86A9-4971-80E6-70636489D535}" dt="2017-09-07T01:02:12.621" v="888" actId="6549"/>
        <pc:sldMkLst>
          <pc:docMk/>
          <pc:sldMk cId="3709973225" sldId="471"/>
        </pc:sldMkLst>
        <pc:spChg chg="add del">
          <ac:chgData name="84th Street Church Of Christ" userId="388d10403b48035a" providerId="LiveId" clId="{709535A3-86A9-4971-80E6-70636489D535}" dt="2017-09-07T01:02:12.621" v="888" actId="6549"/>
          <ac:spMkLst>
            <pc:docMk/>
            <pc:sldMk cId="3709973225" sldId="471"/>
            <ac:spMk id="2" creationId="{DB3A890C-F59E-485C-BDEE-7894AF58F6BB}"/>
          </ac:spMkLst>
        </pc:spChg>
      </pc:sldChg>
      <pc:sldChg chg="addSp delSp modTransition">
        <pc:chgData name="84th Street Church Of Christ" userId="388d10403b48035a" providerId="LiveId" clId="{709535A3-86A9-4971-80E6-70636489D535}" dt="2017-09-07T01:02:12.621" v="890" actId="6549"/>
        <pc:sldMkLst>
          <pc:docMk/>
          <pc:sldMk cId="2545494511" sldId="472"/>
        </pc:sldMkLst>
        <pc:spChg chg="add del">
          <ac:chgData name="84th Street Church Of Christ" userId="388d10403b48035a" providerId="LiveId" clId="{709535A3-86A9-4971-80E6-70636489D535}" dt="2017-09-07T01:02:12.621" v="890" actId="6549"/>
          <ac:spMkLst>
            <pc:docMk/>
            <pc:sldMk cId="2545494511" sldId="472"/>
            <ac:spMk id="2" creationId="{AAA2C5C1-DD18-4EBE-968C-FA8D0DDEBC40}"/>
          </ac:spMkLst>
        </pc:spChg>
      </pc:sldChg>
      <pc:sldChg chg="addSp delSp modTransition">
        <pc:chgData name="84th Street Church Of Christ" userId="388d10403b48035a" providerId="LiveId" clId="{709535A3-86A9-4971-80E6-70636489D535}" dt="2017-09-07T01:02:12.621" v="892" actId="6549"/>
        <pc:sldMkLst>
          <pc:docMk/>
          <pc:sldMk cId="461574614" sldId="473"/>
        </pc:sldMkLst>
        <pc:spChg chg="add del">
          <ac:chgData name="84th Street Church Of Christ" userId="388d10403b48035a" providerId="LiveId" clId="{709535A3-86A9-4971-80E6-70636489D535}" dt="2017-09-07T01:02:12.621" v="892" actId="6549"/>
          <ac:spMkLst>
            <pc:docMk/>
            <pc:sldMk cId="461574614" sldId="473"/>
            <ac:spMk id="2" creationId="{4784D82A-5B08-4B10-B1D1-F7EFC0092464}"/>
          </ac:spMkLst>
        </pc:spChg>
      </pc:sldChg>
      <pc:sldChg chg="addSp delSp modTransition">
        <pc:chgData name="84th Street Church Of Christ" userId="388d10403b48035a" providerId="LiveId" clId="{709535A3-86A9-4971-80E6-70636489D535}" dt="2017-09-07T01:02:12.621" v="894" actId="6549"/>
        <pc:sldMkLst>
          <pc:docMk/>
          <pc:sldMk cId="2374547264" sldId="474"/>
        </pc:sldMkLst>
        <pc:spChg chg="add del">
          <ac:chgData name="84th Street Church Of Christ" userId="388d10403b48035a" providerId="LiveId" clId="{709535A3-86A9-4971-80E6-70636489D535}" dt="2017-09-07T01:02:12.621" v="894" actId="6549"/>
          <ac:spMkLst>
            <pc:docMk/>
            <pc:sldMk cId="2374547264" sldId="474"/>
            <ac:spMk id="2" creationId="{746E0EF0-2F3E-4BFC-8947-A57503B53464}"/>
          </ac:spMkLst>
        </pc:spChg>
      </pc:sldChg>
      <pc:sldChg chg="addSp delSp modTransition">
        <pc:chgData name="84th Street Church Of Christ" userId="388d10403b48035a" providerId="LiveId" clId="{709535A3-86A9-4971-80E6-70636489D535}" dt="2017-09-07T01:02:12.621" v="896" actId="6549"/>
        <pc:sldMkLst>
          <pc:docMk/>
          <pc:sldMk cId="683074440" sldId="475"/>
        </pc:sldMkLst>
        <pc:spChg chg="add del">
          <ac:chgData name="84th Street Church Of Christ" userId="388d10403b48035a" providerId="LiveId" clId="{709535A3-86A9-4971-80E6-70636489D535}" dt="2017-09-07T01:02:12.621" v="896" actId="6549"/>
          <ac:spMkLst>
            <pc:docMk/>
            <pc:sldMk cId="683074440" sldId="475"/>
            <ac:spMk id="2" creationId="{3CB2EA53-2B4F-4560-884C-074B63E7E8D5}"/>
          </ac:spMkLst>
        </pc:spChg>
      </pc:sldChg>
      <pc:sldChg chg="addSp delSp modTransition">
        <pc:chgData name="84th Street Church Of Christ" userId="388d10403b48035a" providerId="LiveId" clId="{709535A3-86A9-4971-80E6-70636489D535}" dt="2017-09-07T01:02:12.621" v="898" actId="6549"/>
        <pc:sldMkLst>
          <pc:docMk/>
          <pc:sldMk cId="1769001677" sldId="476"/>
        </pc:sldMkLst>
        <pc:spChg chg="add del">
          <ac:chgData name="84th Street Church Of Christ" userId="388d10403b48035a" providerId="LiveId" clId="{709535A3-86A9-4971-80E6-70636489D535}" dt="2017-09-07T01:02:12.621" v="898" actId="6549"/>
          <ac:spMkLst>
            <pc:docMk/>
            <pc:sldMk cId="1769001677" sldId="476"/>
            <ac:spMk id="2" creationId="{59086676-818B-47D1-A4AC-26F05C4DBDC4}"/>
          </ac:spMkLst>
        </pc:spChg>
      </pc:sldChg>
      <pc:sldChg chg="addSp delSp modTransition">
        <pc:chgData name="84th Street Church Of Christ" userId="388d10403b48035a" providerId="LiveId" clId="{709535A3-86A9-4971-80E6-70636489D535}" dt="2017-09-07T01:02:12.559" v="822" actId="6549"/>
        <pc:sldMkLst>
          <pc:docMk/>
          <pc:sldMk cId="141493088" sldId="477"/>
        </pc:sldMkLst>
        <pc:spChg chg="add del">
          <ac:chgData name="84th Street Church Of Christ" userId="388d10403b48035a" providerId="LiveId" clId="{709535A3-86A9-4971-80E6-70636489D535}" dt="2017-09-07T01:02:12.559" v="822" actId="6549"/>
          <ac:spMkLst>
            <pc:docMk/>
            <pc:sldMk cId="141493088" sldId="477"/>
            <ac:spMk id="2" creationId="{32E9DB10-BF0D-4B9D-969F-5604C89550C8}"/>
          </ac:spMkLst>
        </pc:spChg>
      </pc:sldChg>
      <pc:sldChg chg="addSp delSp modTransition">
        <pc:chgData name="84th Street Church Of Christ" userId="388d10403b48035a" providerId="LiveId" clId="{709535A3-86A9-4971-80E6-70636489D535}" dt="2017-09-07T01:02:12.559" v="824" actId="6549"/>
        <pc:sldMkLst>
          <pc:docMk/>
          <pc:sldMk cId="2100932099" sldId="478"/>
        </pc:sldMkLst>
        <pc:spChg chg="add del">
          <ac:chgData name="84th Street Church Of Christ" userId="388d10403b48035a" providerId="LiveId" clId="{709535A3-86A9-4971-80E6-70636489D535}" dt="2017-09-07T01:02:12.559" v="824" actId="6549"/>
          <ac:spMkLst>
            <pc:docMk/>
            <pc:sldMk cId="2100932099" sldId="478"/>
            <ac:spMk id="2" creationId="{06F748E2-5354-4CF8-82B8-350BF67E2AC3}"/>
          </ac:spMkLst>
        </pc:spChg>
      </pc:sldChg>
      <pc:sldChg chg="addSp delSp modTransition">
        <pc:chgData name="84th Street Church Of Christ" userId="388d10403b48035a" providerId="LiveId" clId="{709535A3-86A9-4971-80E6-70636489D535}" dt="2017-09-07T01:02:12.559" v="826" actId="6549"/>
        <pc:sldMkLst>
          <pc:docMk/>
          <pc:sldMk cId="4278927182" sldId="479"/>
        </pc:sldMkLst>
        <pc:spChg chg="add del">
          <ac:chgData name="84th Street Church Of Christ" userId="388d10403b48035a" providerId="LiveId" clId="{709535A3-86A9-4971-80E6-70636489D535}" dt="2017-09-07T01:02:12.559" v="826" actId="6549"/>
          <ac:spMkLst>
            <pc:docMk/>
            <pc:sldMk cId="4278927182" sldId="479"/>
            <ac:spMk id="2" creationId="{725EAC5C-2A37-4E6C-843A-B796C52F113C}"/>
          </ac:spMkLst>
        </pc:spChg>
      </pc:sldChg>
      <pc:sldChg chg="addSp delSp modTransition">
        <pc:chgData name="84th Street Church Of Christ" userId="388d10403b48035a" providerId="LiveId" clId="{709535A3-86A9-4971-80E6-70636489D535}" dt="2017-09-07T01:02:12.559" v="828" actId="6549"/>
        <pc:sldMkLst>
          <pc:docMk/>
          <pc:sldMk cId="1658291648" sldId="480"/>
        </pc:sldMkLst>
        <pc:spChg chg="add del">
          <ac:chgData name="84th Street Church Of Christ" userId="388d10403b48035a" providerId="LiveId" clId="{709535A3-86A9-4971-80E6-70636489D535}" dt="2017-09-07T01:02:12.559" v="828" actId="6549"/>
          <ac:spMkLst>
            <pc:docMk/>
            <pc:sldMk cId="1658291648" sldId="480"/>
            <ac:spMk id="2" creationId="{193C6AF8-B5EB-4853-B3E9-22FA50D9238D}"/>
          </ac:spMkLst>
        </pc:spChg>
      </pc:sldChg>
      <pc:sldChg chg="addSp delSp modTransition">
        <pc:chgData name="84th Street Church Of Christ" userId="388d10403b48035a" providerId="LiveId" clId="{709535A3-86A9-4971-80E6-70636489D535}" dt="2017-09-07T01:02:12.559" v="830" actId="6549"/>
        <pc:sldMkLst>
          <pc:docMk/>
          <pc:sldMk cId="3262574793" sldId="481"/>
        </pc:sldMkLst>
        <pc:spChg chg="add del">
          <ac:chgData name="84th Street Church Of Christ" userId="388d10403b48035a" providerId="LiveId" clId="{709535A3-86A9-4971-80E6-70636489D535}" dt="2017-09-07T01:02:12.559" v="830" actId="6549"/>
          <ac:spMkLst>
            <pc:docMk/>
            <pc:sldMk cId="3262574793" sldId="481"/>
            <ac:spMk id="2" creationId="{3F668E26-63C0-4A6B-A5BC-2718D7FD98A2}"/>
          </ac:spMkLst>
        </pc:spChg>
      </pc:sldChg>
      <pc:sldChg chg="addSp delSp modTransition">
        <pc:chgData name="84th Street Church Of Christ" userId="388d10403b48035a" providerId="LiveId" clId="{709535A3-86A9-4971-80E6-70636489D535}" dt="2017-09-07T01:02:12.559" v="832" actId="6549"/>
        <pc:sldMkLst>
          <pc:docMk/>
          <pc:sldMk cId="953701538" sldId="482"/>
        </pc:sldMkLst>
        <pc:spChg chg="add del">
          <ac:chgData name="84th Street Church Of Christ" userId="388d10403b48035a" providerId="LiveId" clId="{709535A3-86A9-4971-80E6-70636489D535}" dt="2017-09-07T01:02:12.559" v="832" actId="6549"/>
          <ac:spMkLst>
            <pc:docMk/>
            <pc:sldMk cId="953701538" sldId="482"/>
            <ac:spMk id="2" creationId="{0A65A64D-1BBC-4D6D-A97D-F54ABE4578DE}"/>
          </ac:spMkLst>
        </pc:spChg>
      </pc:sldChg>
      <pc:sldChg chg="addSp delSp modTransition">
        <pc:chgData name="84th Street Church Of Christ" userId="388d10403b48035a" providerId="LiveId" clId="{709535A3-86A9-4971-80E6-70636489D535}" dt="2017-09-07T01:02:12.559" v="834" actId="6549"/>
        <pc:sldMkLst>
          <pc:docMk/>
          <pc:sldMk cId="2030203166" sldId="483"/>
        </pc:sldMkLst>
        <pc:spChg chg="add del">
          <ac:chgData name="84th Street Church Of Christ" userId="388d10403b48035a" providerId="LiveId" clId="{709535A3-86A9-4971-80E6-70636489D535}" dt="2017-09-07T01:02:12.559" v="834" actId="6549"/>
          <ac:spMkLst>
            <pc:docMk/>
            <pc:sldMk cId="2030203166" sldId="483"/>
            <ac:spMk id="2" creationId="{F59713B1-B776-44A4-A0F1-8F05DD792325}"/>
          </ac:spMkLst>
        </pc:spChg>
      </pc:sldChg>
      <pc:sldChg chg="addSp delSp modTransition">
        <pc:chgData name="84th Street Church Of Christ" userId="388d10403b48035a" providerId="LiveId" clId="{709535A3-86A9-4971-80E6-70636489D535}" dt="2017-09-07T01:02:12.574" v="836" actId="6549"/>
        <pc:sldMkLst>
          <pc:docMk/>
          <pc:sldMk cId="863119693" sldId="484"/>
        </pc:sldMkLst>
        <pc:spChg chg="add del">
          <ac:chgData name="84th Street Church Of Christ" userId="388d10403b48035a" providerId="LiveId" clId="{709535A3-86A9-4971-80E6-70636489D535}" dt="2017-09-07T01:02:12.574" v="836" actId="6549"/>
          <ac:spMkLst>
            <pc:docMk/>
            <pc:sldMk cId="863119693" sldId="484"/>
            <ac:spMk id="2" creationId="{74669787-46DD-42A7-965A-AD953666CD5D}"/>
          </ac:spMkLst>
        </pc:spChg>
      </pc:sldChg>
      <pc:sldChg chg="addSp delSp modTransition">
        <pc:chgData name="84th Street Church Of Christ" userId="388d10403b48035a" providerId="LiveId" clId="{709535A3-86A9-4971-80E6-70636489D535}" dt="2017-09-07T01:02:12.574" v="838" actId="6549"/>
        <pc:sldMkLst>
          <pc:docMk/>
          <pc:sldMk cId="450925501" sldId="485"/>
        </pc:sldMkLst>
        <pc:spChg chg="add del">
          <ac:chgData name="84th Street Church Of Christ" userId="388d10403b48035a" providerId="LiveId" clId="{709535A3-86A9-4971-80E6-70636489D535}" dt="2017-09-07T01:02:12.574" v="838" actId="6549"/>
          <ac:spMkLst>
            <pc:docMk/>
            <pc:sldMk cId="450925501" sldId="485"/>
            <ac:spMk id="2" creationId="{EF425950-2349-41C5-B467-DDF828E2543D}"/>
          </ac:spMkLst>
        </pc:spChg>
      </pc:sldChg>
      <pc:sldChg chg="addSp delSp modTransition">
        <pc:chgData name="84th Street Church Of Christ" userId="388d10403b48035a" providerId="LiveId" clId="{709535A3-86A9-4971-80E6-70636489D535}" dt="2017-09-07T01:02:12.574" v="840" actId="6549"/>
        <pc:sldMkLst>
          <pc:docMk/>
          <pc:sldMk cId="2353059122" sldId="486"/>
        </pc:sldMkLst>
        <pc:spChg chg="add del">
          <ac:chgData name="84th Street Church Of Christ" userId="388d10403b48035a" providerId="LiveId" clId="{709535A3-86A9-4971-80E6-70636489D535}" dt="2017-09-07T01:02:12.574" v="840" actId="6549"/>
          <ac:spMkLst>
            <pc:docMk/>
            <pc:sldMk cId="2353059122" sldId="486"/>
            <ac:spMk id="2" creationId="{2802674C-3D13-4CCE-981A-2F118A79337D}"/>
          </ac:spMkLst>
        </pc:spChg>
      </pc:sldChg>
      <pc:sldChg chg="addSp delSp modTransition">
        <pc:chgData name="84th Street Church Of Christ" userId="388d10403b48035a" providerId="LiveId" clId="{709535A3-86A9-4971-80E6-70636489D535}" dt="2017-09-07T01:02:12.574" v="842" actId="6549"/>
        <pc:sldMkLst>
          <pc:docMk/>
          <pc:sldMk cId="578235470" sldId="487"/>
        </pc:sldMkLst>
        <pc:spChg chg="add del">
          <ac:chgData name="84th Street Church Of Christ" userId="388d10403b48035a" providerId="LiveId" clId="{709535A3-86A9-4971-80E6-70636489D535}" dt="2017-09-07T01:02:12.574" v="842" actId="6549"/>
          <ac:spMkLst>
            <pc:docMk/>
            <pc:sldMk cId="578235470" sldId="487"/>
            <ac:spMk id="2" creationId="{AC32F262-33F8-4705-B4B6-B8C3593D1A8E}"/>
          </ac:spMkLst>
        </pc:spChg>
      </pc:sldChg>
      <pc:sldChg chg="addSp delSp modTransition">
        <pc:chgData name="84th Street Church Of Christ" userId="388d10403b48035a" providerId="LiveId" clId="{709535A3-86A9-4971-80E6-70636489D535}" dt="2017-09-07T01:02:12.574" v="844" actId="6549"/>
        <pc:sldMkLst>
          <pc:docMk/>
          <pc:sldMk cId="2630052621" sldId="488"/>
        </pc:sldMkLst>
        <pc:spChg chg="add del">
          <ac:chgData name="84th Street Church Of Christ" userId="388d10403b48035a" providerId="LiveId" clId="{709535A3-86A9-4971-80E6-70636489D535}" dt="2017-09-07T01:02:12.574" v="844" actId="6549"/>
          <ac:spMkLst>
            <pc:docMk/>
            <pc:sldMk cId="2630052621" sldId="488"/>
            <ac:spMk id="2" creationId="{FCC11A15-9E95-4C2F-8B77-5ACC0176C6E2}"/>
          </ac:spMkLst>
        </pc:spChg>
      </pc:sldChg>
      <pc:sldChg chg="addSp delSp modTransition">
        <pc:chgData name="84th Street Church Of Christ" userId="388d10403b48035a" providerId="LiveId" clId="{709535A3-86A9-4971-80E6-70636489D535}" dt="2017-09-07T01:02:12.574" v="846" actId="6549"/>
        <pc:sldMkLst>
          <pc:docMk/>
          <pc:sldMk cId="487556826" sldId="489"/>
        </pc:sldMkLst>
        <pc:spChg chg="add del">
          <ac:chgData name="84th Street Church Of Christ" userId="388d10403b48035a" providerId="LiveId" clId="{709535A3-86A9-4971-80E6-70636489D535}" dt="2017-09-07T01:02:12.574" v="846" actId="6549"/>
          <ac:spMkLst>
            <pc:docMk/>
            <pc:sldMk cId="487556826" sldId="489"/>
            <ac:spMk id="2" creationId="{A2D94E9C-6DD1-4666-859B-A0E6C4CD7203}"/>
          </ac:spMkLst>
        </pc:spChg>
      </pc:sldChg>
      <pc:sldChg chg="addSp delSp modTransition">
        <pc:chgData name="84th Street Church Of Christ" userId="388d10403b48035a" providerId="LiveId" clId="{709535A3-86A9-4971-80E6-70636489D535}" dt="2017-09-07T01:02:12.574" v="848" actId="6549"/>
        <pc:sldMkLst>
          <pc:docMk/>
          <pc:sldMk cId="4036000959" sldId="490"/>
        </pc:sldMkLst>
        <pc:spChg chg="add del">
          <ac:chgData name="84th Street Church Of Christ" userId="388d10403b48035a" providerId="LiveId" clId="{709535A3-86A9-4971-80E6-70636489D535}" dt="2017-09-07T01:02:12.574" v="848" actId="6549"/>
          <ac:spMkLst>
            <pc:docMk/>
            <pc:sldMk cId="4036000959" sldId="490"/>
            <ac:spMk id="2" creationId="{7B5B8D91-C0EF-4045-8DD8-1AE84EE5A468}"/>
          </ac:spMkLst>
        </pc:spChg>
      </pc:sldChg>
      <pc:sldChg chg="addSp delSp modTransition">
        <pc:chgData name="84th Street Church Of Christ" userId="388d10403b48035a" providerId="LiveId" clId="{709535A3-86A9-4971-80E6-70636489D535}" dt="2017-09-07T01:02:12.574" v="850" actId="6549"/>
        <pc:sldMkLst>
          <pc:docMk/>
          <pc:sldMk cId="3739443253" sldId="491"/>
        </pc:sldMkLst>
        <pc:spChg chg="add del">
          <ac:chgData name="84th Street Church Of Christ" userId="388d10403b48035a" providerId="LiveId" clId="{709535A3-86A9-4971-80E6-70636489D535}" dt="2017-09-07T01:02:12.574" v="850" actId="6549"/>
          <ac:spMkLst>
            <pc:docMk/>
            <pc:sldMk cId="3739443253" sldId="491"/>
            <ac:spMk id="2" creationId="{83A66B63-0A86-4D3C-BC0A-0C98F90B06EF}"/>
          </ac:spMkLst>
        </pc:spChg>
      </pc:sldChg>
      <pc:sldChg chg="addSp delSp modTransition">
        <pc:chgData name="84th Street Church Of Christ" userId="388d10403b48035a" providerId="LiveId" clId="{709535A3-86A9-4971-80E6-70636489D535}" dt="2017-09-07T01:02:12.574" v="852" actId="6549"/>
        <pc:sldMkLst>
          <pc:docMk/>
          <pc:sldMk cId="952373618" sldId="492"/>
        </pc:sldMkLst>
        <pc:spChg chg="add del">
          <ac:chgData name="84th Street Church Of Christ" userId="388d10403b48035a" providerId="LiveId" clId="{709535A3-86A9-4971-80E6-70636489D535}" dt="2017-09-07T01:02:12.574" v="852" actId="6549"/>
          <ac:spMkLst>
            <pc:docMk/>
            <pc:sldMk cId="952373618" sldId="492"/>
            <ac:spMk id="2" creationId="{839C8361-048D-46B9-B4C4-81E41D674D61}"/>
          </ac:spMkLst>
        </pc:spChg>
      </pc:sldChg>
      <pc:sldChg chg="addSp delSp modTransition">
        <pc:chgData name="84th Street Church Of Christ" userId="388d10403b48035a" providerId="LiveId" clId="{709535A3-86A9-4971-80E6-70636489D535}" dt="2017-09-07T01:02:12.574" v="854" actId="6549"/>
        <pc:sldMkLst>
          <pc:docMk/>
          <pc:sldMk cId="3354656145" sldId="493"/>
        </pc:sldMkLst>
        <pc:spChg chg="add del">
          <ac:chgData name="84th Street Church Of Christ" userId="388d10403b48035a" providerId="LiveId" clId="{709535A3-86A9-4971-80E6-70636489D535}" dt="2017-09-07T01:02:12.574" v="854" actId="6549"/>
          <ac:spMkLst>
            <pc:docMk/>
            <pc:sldMk cId="3354656145" sldId="493"/>
            <ac:spMk id="2" creationId="{0C01B15F-AD0F-4AD1-8D86-78FABD0F237F}"/>
          </ac:spMkLst>
        </pc:spChg>
      </pc:sldChg>
      <pc:sldChg chg="addSp delSp modTransition">
        <pc:chgData name="84th Street Church Of Christ" userId="388d10403b48035a" providerId="LiveId" clId="{709535A3-86A9-4971-80E6-70636489D535}" dt="2017-09-07T01:02:12.574" v="856" actId="6549"/>
        <pc:sldMkLst>
          <pc:docMk/>
          <pc:sldMk cId="4183143300" sldId="494"/>
        </pc:sldMkLst>
        <pc:spChg chg="add del">
          <ac:chgData name="84th Street Church Of Christ" userId="388d10403b48035a" providerId="LiveId" clId="{709535A3-86A9-4971-80E6-70636489D535}" dt="2017-09-07T01:02:12.574" v="856" actId="6549"/>
          <ac:spMkLst>
            <pc:docMk/>
            <pc:sldMk cId="4183143300" sldId="494"/>
            <ac:spMk id="2" creationId="{DEDB9123-88AF-4C19-ACBA-EC2222D5B74C}"/>
          </ac:spMkLst>
        </pc:spChg>
      </pc:sldChg>
      <pc:sldChg chg="addSp delSp modTransition">
        <pc:chgData name="84th Street Church Of Christ" userId="388d10403b48035a" providerId="LiveId" clId="{709535A3-86A9-4971-80E6-70636489D535}" dt="2017-09-07T01:02:12.574" v="858" actId="6549"/>
        <pc:sldMkLst>
          <pc:docMk/>
          <pc:sldMk cId="1810465392" sldId="495"/>
        </pc:sldMkLst>
        <pc:spChg chg="add del">
          <ac:chgData name="84th Street Church Of Christ" userId="388d10403b48035a" providerId="LiveId" clId="{709535A3-86A9-4971-80E6-70636489D535}" dt="2017-09-07T01:02:12.574" v="858" actId="6549"/>
          <ac:spMkLst>
            <pc:docMk/>
            <pc:sldMk cId="1810465392" sldId="495"/>
            <ac:spMk id="2" creationId="{82896DE7-A9FF-436E-8943-DB14D5874A1A}"/>
          </ac:spMkLst>
        </pc:spChg>
      </pc:sldChg>
      <pc:sldChg chg="addSp delSp modTransition">
        <pc:chgData name="84th Street Church Of Christ" userId="388d10403b48035a" providerId="LiveId" clId="{709535A3-86A9-4971-80E6-70636489D535}" dt="2017-09-07T01:02:12.590" v="860" actId="6549"/>
        <pc:sldMkLst>
          <pc:docMk/>
          <pc:sldMk cId="336285034" sldId="496"/>
        </pc:sldMkLst>
        <pc:spChg chg="add del">
          <ac:chgData name="84th Street Church Of Christ" userId="388d10403b48035a" providerId="LiveId" clId="{709535A3-86A9-4971-80E6-70636489D535}" dt="2017-09-07T01:02:12.590" v="860" actId="6549"/>
          <ac:spMkLst>
            <pc:docMk/>
            <pc:sldMk cId="336285034" sldId="496"/>
            <ac:spMk id="2" creationId="{D9D62D20-339C-4F82-BD54-7FA932F11077}"/>
          </ac:spMkLst>
        </pc:spChg>
      </pc:sldChg>
      <pc:sldChg chg="addSp delSp modTransition">
        <pc:chgData name="84th Street Church Of Christ" userId="388d10403b48035a" providerId="LiveId" clId="{709535A3-86A9-4971-80E6-70636489D535}" dt="2017-09-07T01:02:12.590" v="862" actId="6549"/>
        <pc:sldMkLst>
          <pc:docMk/>
          <pc:sldMk cId="1149916169" sldId="497"/>
        </pc:sldMkLst>
        <pc:spChg chg="add del">
          <ac:chgData name="84th Street Church Of Christ" userId="388d10403b48035a" providerId="LiveId" clId="{709535A3-86A9-4971-80E6-70636489D535}" dt="2017-09-07T01:02:12.590" v="862" actId="6549"/>
          <ac:spMkLst>
            <pc:docMk/>
            <pc:sldMk cId="1149916169" sldId="497"/>
            <ac:spMk id="2" creationId="{CD99A0BA-C3DB-4487-9D22-B04C7DBA9DCE}"/>
          </ac:spMkLst>
        </pc:spChg>
      </pc:sldChg>
      <pc:sldChg chg="addSp delSp modTransition">
        <pc:chgData name="84th Street Church Of Christ" userId="388d10403b48035a" providerId="LiveId" clId="{709535A3-86A9-4971-80E6-70636489D535}" dt="2017-09-07T01:02:12.590" v="864" actId="6549"/>
        <pc:sldMkLst>
          <pc:docMk/>
          <pc:sldMk cId="1474214516" sldId="498"/>
        </pc:sldMkLst>
        <pc:spChg chg="add del">
          <ac:chgData name="84th Street Church Of Christ" userId="388d10403b48035a" providerId="LiveId" clId="{709535A3-86A9-4971-80E6-70636489D535}" dt="2017-09-07T01:02:12.590" v="864" actId="6549"/>
          <ac:spMkLst>
            <pc:docMk/>
            <pc:sldMk cId="1474214516" sldId="498"/>
            <ac:spMk id="2" creationId="{E0908472-E7EB-4552-86E1-ACA7C0799BEE}"/>
          </ac:spMkLst>
        </pc:spChg>
      </pc:sldChg>
      <pc:sldChg chg="addSp delSp modTransition">
        <pc:chgData name="84th Street Church Of Christ" userId="388d10403b48035a" providerId="LiveId" clId="{709535A3-86A9-4971-80E6-70636489D535}" dt="2017-09-07T01:02:12.590" v="866" actId="6549"/>
        <pc:sldMkLst>
          <pc:docMk/>
          <pc:sldMk cId="2422909054" sldId="499"/>
        </pc:sldMkLst>
        <pc:spChg chg="add del">
          <ac:chgData name="84th Street Church Of Christ" userId="388d10403b48035a" providerId="LiveId" clId="{709535A3-86A9-4971-80E6-70636489D535}" dt="2017-09-07T01:02:12.590" v="866" actId="6549"/>
          <ac:spMkLst>
            <pc:docMk/>
            <pc:sldMk cId="2422909054" sldId="499"/>
            <ac:spMk id="2" creationId="{E384CA89-2E99-4996-954C-29BBC1F9D6E8}"/>
          </ac:spMkLst>
        </pc:spChg>
      </pc:sldChg>
      <pc:sldChg chg="addSp delSp modTransition">
        <pc:chgData name="84th Street Church Of Christ" userId="388d10403b48035a" providerId="LiveId" clId="{709535A3-86A9-4971-80E6-70636489D535}" dt="2017-09-07T01:02:12.590" v="868" actId="6549"/>
        <pc:sldMkLst>
          <pc:docMk/>
          <pc:sldMk cId="4188044049" sldId="500"/>
        </pc:sldMkLst>
        <pc:spChg chg="add del">
          <ac:chgData name="84th Street Church Of Christ" userId="388d10403b48035a" providerId="LiveId" clId="{709535A3-86A9-4971-80E6-70636489D535}" dt="2017-09-07T01:02:12.590" v="868" actId="6549"/>
          <ac:spMkLst>
            <pc:docMk/>
            <pc:sldMk cId="4188044049" sldId="500"/>
            <ac:spMk id="2" creationId="{DFF81D9B-AE8D-468A-9EA8-35768CAF1507}"/>
          </ac:spMkLst>
        </pc:spChg>
      </pc:sldChg>
      <pc:sldChg chg="addSp delSp modTransition">
        <pc:chgData name="84th Street Church Of Christ" userId="388d10403b48035a" providerId="LiveId" clId="{709535A3-86A9-4971-80E6-70636489D535}" dt="2017-09-07T01:02:12.590" v="870" actId="6549"/>
        <pc:sldMkLst>
          <pc:docMk/>
          <pc:sldMk cId="2264045563" sldId="501"/>
        </pc:sldMkLst>
        <pc:spChg chg="add del">
          <ac:chgData name="84th Street Church Of Christ" userId="388d10403b48035a" providerId="LiveId" clId="{709535A3-86A9-4971-80E6-70636489D535}" dt="2017-09-07T01:02:12.590" v="870" actId="6549"/>
          <ac:spMkLst>
            <pc:docMk/>
            <pc:sldMk cId="2264045563" sldId="501"/>
            <ac:spMk id="2" creationId="{972F498A-DDEE-4A56-9EF6-5D7CA0F1A1D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32314-A5C7-4F6E-AE86-ADE40474DD29}" type="datetimeFigureOut">
              <a:rPr lang="en-US" smtClean="0"/>
              <a:t>12/2/2017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46AEE7-5FE9-47F5-B4AD-C82DB6809404}" type="slidenum">
              <a:rPr lang="en-US" smtClean="0"/>
              <a:t>‹#›</a:t>
            </a:fld>
            <a:endParaRPr lang="en-US"/>
          </a:p>
        </p:txBody>
      </p:sp>
    </p:spTree>
    <p:extLst>
      <p:ext uri="{BB962C8B-B14F-4D97-AF65-F5344CB8AC3E}">
        <p14:creationId xmlns:p14="http://schemas.microsoft.com/office/powerpoint/2010/main" val="839606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5594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F61259-ED89-4D8F-AEFC-66AE2146BB92}"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7829A-2D56-46E1-A077-13B4CF5DD45E}" type="slidenum">
              <a:rPr lang="en-US" smtClean="0"/>
              <a:t>‹#›</a:t>
            </a:fld>
            <a:endParaRPr lang="en-US"/>
          </a:p>
        </p:txBody>
      </p:sp>
    </p:spTree>
    <p:extLst>
      <p:ext uri="{BB962C8B-B14F-4D97-AF65-F5344CB8AC3E}">
        <p14:creationId xmlns:p14="http://schemas.microsoft.com/office/powerpoint/2010/main" val="3018747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F61259-ED89-4D8F-AEFC-66AE2146BB92}"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7829A-2D56-46E1-A077-13B4CF5DD45E}" type="slidenum">
              <a:rPr lang="en-US" smtClean="0"/>
              <a:t>‹#›</a:t>
            </a:fld>
            <a:endParaRPr lang="en-US"/>
          </a:p>
        </p:txBody>
      </p:sp>
    </p:spTree>
    <p:extLst>
      <p:ext uri="{BB962C8B-B14F-4D97-AF65-F5344CB8AC3E}">
        <p14:creationId xmlns:p14="http://schemas.microsoft.com/office/powerpoint/2010/main" val="1801288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F61259-ED89-4D8F-AEFC-66AE2146BB92}"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7829A-2D56-46E1-A077-13B4CF5DD45E}" type="slidenum">
              <a:rPr lang="en-US" smtClean="0"/>
              <a:t>‹#›</a:t>
            </a:fld>
            <a:endParaRPr lang="en-US"/>
          </a:p>
        </p:txBody>
      </p:sp>
    </p:spTree>
    <p:extLst>
      <p:ext uri="{BB962C8B-B14F-4D97-AF65-F5344CB8AC3E}">
        <p14:creationId xmlns:p14="http://schemas.microsoft.com/office/powerpoint/2010/main" val="1768413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pPr/>
              <a:t>12/2/2017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8E0A6-1D75-4B7B-8C39-611D36EF233F}" type="slidenum">
              <a:rPr lang="en-US" smtClean="0"/>
              <a:pPr/>
              <a:t>‹#›</a:t>
            </a:fld>
            <a:endParaRPr lang="en-US"/>
          </a:p>
        </p:txBody>
      </p:sp>
    </p:spTree>
    <p:extLst>
      <p:ext uri="{BB962C8B-B14F-4D97-AF65-F5344CB8AC3E}">
        <p14:creationId xmlns:p14="http://schemas.microsoft.com/office/powerpoint/2010/main" val="233071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F61259-ED89-4D8F-AEFC-66AE2146BB92}"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7829A-2D56-46E1-A077-13B4CF5DD45E}" type="slidenum">
              <a:rPr lang="en-US" smtClean="0"/>
              <a:t>‹#›</a:t>
            </a:fld>
            <a:endParaRPr lang="en-US"/>
          </a:p>
        </p:txBody>
      </p:sp>
    </p:spTree>
    <p:extLst>
      <p:ext uri="{BB962C8B-B14F-4D97-AF65-F5344CB8AC3E}">
        <p14:creationId xmlns:p14="http://schemas.microsoft.com/office/powerpoint/2010/main" val="2143338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F61259-ED89-4D8F-AEFC-66AE2146BB92}"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7829A-2D56-46E1-A077-13B4CF5DD45E}" type="slidenum">
              <a:rPr lang="en-US" smtClean="0"/>
              <a:t>‹#›</a:t>
            </a:fld>
            <a:endParaRPr lang="en-US"/>
          </a:p>
        </p:txBody>
      </p:sp>
    </p:spTree>
    <p:extLst>
      <p:ext uri="{BB962C8B-B14F-4D97-AF65-F5344CB8AC3E}">
        <p14:creationId xmlns:p14="http://schemas.microsoft.com/office/powerpoint/2010/main" val="1712444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F61259-ED89-4D8F-AEFC-66AE2146BB92}"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7829A-2D56-46E1-A077-13B4CF5DD45E}" type="slidenum">
              <a:rPr lang="en-US" smtClean="0"/>
              <a:t>‹#›</a:t>
            </a:fld>
            <a:endParaRPr lang="en-US"/>
          </a:p>
        </p:txBody>
      </p:sp>
    </p:spTree>
    <p:extLst>
      <p:ext uri="{BB962C8B-B14F-4D97-AF65-F5344CB8AC3E}">
        <p14:creationId xmlns:p14="http://schemas.microsoft.com/office/powerpoint/2010/main" val="2315676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F61259-ED89-4D8F-AEFC-66AE2146BB92}" type="datetimeFigureOut">
              <a:rPr lang="en-US" smtClean="0"/>
              <a:t>12/2/2017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B7829A-2D56-46E1-A077-13B4CF5DD45E}" type="slidenum">
              <a:rPr lang="en-US" smtClean="0"/>
              <a:t>‹#›</a:t>
            </a:fld>
            <a:endParaRPr lang="en-US"/>
          </a:p>
        </p:txBody>
      </p:sp>
    </p:spTree>
    <p:extLst>
      <p:ext uri="{BB962C8B-B14F-4D97-AF65-F5344CB8AC3E}">
        <p14:creationId xmlns:p14="http://schemas.microsoft.com/office/powerpoint/2010/main" val="740412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F61259-ED89-4D8F-AEFC-66AE2146BB92}" type="datetimeFigureOut">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B7829A-2D56-46E1-A077-13B4CF5DD45E}" type="slidenum">
              <a:rPr lang="en-US" smtClean="0"/>
              <a:t>‹#›</a:t>
            </a:fld>
            <a:endParaRPr lang="en-US"/>
          </a:p>
        </p:txBody>
      </p:sp>
    </p:spTree>
    <p:extLst>
      <p:ext uri="{BB962C8B-B14F-4D97-AF65-F5344CB8AC3E}">
        <p14:creationId xmlns:p14="http://schemas.microsoft.com/office/powerpoint/2010/main" val="4207009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F61259-ED89-4D8F-AEFC-66AE2146BB92}" type="datetimeFigureOut">
              <a:rPr lang="en-US" smtClean="0"/>
              <a:t>12/2/2017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B7829A-2D56-46E1-A077-13B4CF5DD45E}" type="slidenum">
              <a:rPr lang="en-US" smtClean="0"/>
              <a:t>‹#›</a:t>
            </a:fld>
            <a:endParaRPr lang="en-US"/>
          </a:p>
        </p:txBody>
      </p:sp>
    </p:spTree>
    <p:extLst>
      <p:ext uri="{BB962C8B-B14F-4D97-AF65-F5344CB8AC3E}">
        <p14:creationId xmlns:p14="http://schemas.microsoft.com/office/powerpoint/2010/main" val="3109036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F61259-ED89-4D8F-AEFC-66AE2146BB92}"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7829A-2D56-46E1-A077-13B4CF5DD45E}" type="slidenum">
              <a:rPr lang="en-US" smtClean="0"/>
              <a:t>‹#›</a:t>
            </a:fld>
            <a:endParaRPr lang="en-US"/>
          </a:p>
        </p:txBody>
      </p:sp>
    </p:spTree>
    <p:extLst>
      <p:ext uri="{BB962C8B-B14F-4D97-AF65-F5344CB8AC3E}">
        <p14:creationId xmlns:p14="http://schemas.microsoft.com/office/powerpoint/2010/main" val="1132183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F61259-ED89-4D8F-AEFC-66AE2146BB92}"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7829A-2D56-46E1-A077-13B4CF5DD45E}" type="slidenum">
              <a:rPr lang="en-US" smtClean="0"/>
              <a:t>‹#›</a:t>
            </a:fld>
            <a:endParaRPr lang="en-US"/>
          </a:p>
        </p:txBody>
      </p:sp>
    </p:spTree>
    <p:extLst>
      <p:ext uri="{BB962C8B-B14F-4D97-AF65-F5344CB8AC3E}">
        <p14:creationId xmlns:p14="http://schemas.microsoft.com/office/powerpoint/2010/main" val="1561080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F61259-ED89-4D8F-AEFC-66AE2146BB92}" type="datetimeFigureOut">
              <a:rPr lang="en-US" smtClean="0"/>
              <a:t>12/2/2017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7829A-2D56-46E1-A077-13B4CF5DD45E}" type="slidenum">
              <a:rPr lang="en-US" smtClean="0"/>
              <a:t>‹#›</a:t>
            </a:fld>
            <a:endParaRPr lang="en-US"/>
          </a:p>
        </p:txBody>
      </p:sp>
    </p:spTree>
    <p:extLst>
      <p:ext uri="{BB962C8B-B14F-4D97-AF65-F5344CB8AC3E}">
        <p14:creationId xmlns:p14="http://schemas.microsoft.com/office/powerpoint/2010/main" val="15378919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pPr/>
              <a:t>12/2/2017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pPr/>
              <a:t>‹#›</a:t>
            </a:fld>
            <a:endParaRPr lang="en-US"/>
          </a:p>
        </p:txBody>
      </p:sp>
    </p:spTree>
    <p:extLst>
      <p:ext uri="{BB962C8B-B14F-4D97-AF65-F5344CB8AC3E}">
        <p14:creationId xmlns:p14="http://schemas.microsoft.com/office/powerpoint/2010/main" val="3775779168"/>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4" name="Picture 3" descr="A close up of a piece of paper&#10;&#10;Description generated with high confidence">
            <a:extLst>
              <a:ext uri="{FF2B5EF4-FFF2-40B4-BE49-F238E27FC236}">
                <a16:creationId xmlns:a16="http://schemas.microsoft.com/office/drawing/2014/main" id="{D8A94EF8-1608-4629-8DA2-CF21863CAE80}"/>
              </a:ext>
            </a:extLst>
          </p:cNvPr>
          <p:cNvPicPr>
            <a:picLocks noChangeAspect="1"/>
          </p:cNvPicPr>
          <p:nvPr/>
        </p:nvPicPr>
        <p:blipFill rotWithShape="1">
          <a:blip r:embed="rId2"/>
          <a:srcRect t="332"/>
          <a:stretch/>
        </p:blipFill>
        <p:spPr>
          <a:xfrm>
            <a:off x="0" y="-5"/>
            <a:ext cx="9144000" cy="6858005"/>
          </a:xfrm>
          <a:prstGeom prst="rect">
            <a:avLst/>
          </a:prstGeom>
        </p:spPr>
      </p:pic>
      <p:sp>
        <p:nvSpPr>
          <p:cNvPr id="5" name="TextBox 4">
            <a:extLst>
              <a:ext uri="{FF2B5EF4-FFF2-40B4-BE49-F238E27FC236}">
                <a16:creationId xmlns:a16="http://schemas.microsoft.com/office/drawing/2014/main" id="{F860DE05-1068-4372-B4FD-C9D706BF31AC}"/>
              </a:ext>
            </a:extLst>
          </p:cNvPr>
          <p:cNvSpPr txBox="1"/>
          <p:nvPr/>
        </p:nvSpPr>
        <p:spPr>
          <a:xfrm>
            <a:off x="1676400" y="494856"/>
            <a:ext cx="5824538" cy="14465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nchor="ctr">
            <a:spAutoFit/>
          </a:bodyPr>
          <a:lstStyle/>
          <a:p>
            <a:pPr algn="ctr"/>
            <a:r>
              <a:rPr lang="en-US" sz="8800" dirty="0">
                <a:latin typeface="Lucida Calligraphy" panose="03010101010101010101" pitchFamily="66" charset="0"/>
              </a:rPr>
              <a:t>Welcome</a:t>
            </a:r>
          </a:p>
        </p:txBody>
      </p:sp>
      <p:sp>
        <p:nvSpPr>
          <p:cNvPr id="6" name="TextBox 5">
            <a:extLst>
              <a:ext uri="{FF2B5EF4-FFF2-40B4-BE49-F238E27FC236}">
                <a16:creationId xmlns:a16="http://schemas.microsoft.com/office/drawing/2014/main" id="{EBBBA6E5-A38E-492F-9F52-E848092FE86B}"/>
              </a:ext>
            </a:extLst>
          </p:cNvPr>
          <p:cNvSpPr txBox="1"/>
          <p:nvPr/>
        </p:nvSpPr>
        <p:spPr>
          <a:xfrm>
            <a:off x="1676400" y="2669415"/>
            <a:ext cx="5824538" cy="163121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nchor="ctr">
            <a:spAutoFit/>
          </a:bodyPr>
          <a:lstStyle/>
          <a:p>
            <a:pPr algn="ctr"/>
            <a:r>
              <a:rPr lang="en-US" sz="3600" dirty="0">
                <a:latin typeface="Lucida Calligraphy" panose="03010101010101010101" pitchFamily="66" charset="0"/>
              </a:rPr>
              <a:t>Times of Worship</a:t>
            </a:r>
          </a:p>
          <a:p>
            <a:pPr algn="ctr"/>
            <a:r>
              <a:rPr lang="en-US" sz="1600" dirty="0">
                <a:latin typeface="Lucida Calligraphy" panose="03010101010101010101" pitchFamily="66" charset="0"/>
              </a:rPr>
              <a:t>Sunday 9 AM Worship</a:t>
            </a:r>
          </a:p>
          <a:p>
            <a:pPr algn="ctr"/>
            <a:r>
              <a:rPr lang="en-US" sz="1600" dirty="0">
                <a:latin typeface="Lucida Calligraphy" panose="03010101010101010101" pitchFamily="66" charset="0"/>
              </a:rPr>
              <a:t>Sunday 10 AM Bible Class</a:t>
            </a:r>
          </a:p>
          <a:p>
            <a:pPr algn="ctr"/>
            <a:r>
              <a:rPr lang="en-US" sz="1600" dirty="0">
                <a:latin typeface="Lucida Calligraphy" panose="03010101010101010101" pitchFamily="66" charset="0"/>
              </a:rPr>
              <a:t>Sunday 11 AM Worship</a:t>
            </a:r>
          </a:p>
          <a:p>
            <a:pPr algn="ctr"/>
            <a:r>
              <a:rPr lang="en-US" sz="1600" dirty="0">
                <a:latin typeface="Lucida Calligraphy" panose="03010101010101010101" pitchFamily="66" charset="0"/>
              </a:rPr>
              <a:t>Wednesday 7 PM Bible Class</a:t>
            </a:r>
          </a:p>
        </p:txBody>
      </p:sp>
      <p:sp>
        <p:nvSpPr>
          <p:cNvPr id="7" name="TextBox 6">
            <a:extLst>
              <a:ext uri="{FF2B5EF4-FFF2-40B4-BE49-F238E27FC236}">
                <a16:creationId xmlns:a16="http://schemas.microsoft.com/office/drawing/2014/main" id="{840EE154-2E61-4367-B44F-BB5DAA709E65}"/>
              </a:ext>
            </a:extLst>
          </p:cNvPr>
          <p:cNvSpPr txBox="1"/>
          <p:nvPr/>
        </p:nvSpPr>
        <p:spPr>
          <a:xfrm>
            <a:off x="1659731" y="4917049"/>
            <a:ext cx="5824538" cy="138499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nchor="ctr">
            <a:spAutoFit/>
          </a:bodyPr>
          <a:lstStyle/>
          <a:p>
            <a:pPr algn="ctr"/>
            <a:r>
              <a:rPr lang="en-US" sz="3600" dirty="0">
                <a:latin typeface="Lucida Calligraphy" panose="03010101010101010101" pitchFamily="66" charset="0"/>
              </a:rPr>
              <a:t>Elders</a:t>
            </a:r>
          </a:p>
          <a:p>
            <a:pPr algn="ctr"/>
            <a:r>
              <a:rPr lang="en-US" sz="1600" dirty="0">
                <a:latin typeface="Lucida Calligraphy" panose="03010101010101010101" pitchFamily="66" charset="0"/>
              </a:rPr>
              <a:t>Gerald Gudgel</a:t>
            </a:r>
          </a:p>
          <a:p>
            <a:pPr algn="ctr"/>
            <a:r>
              <a:rPr lang="en-US" sz="1600" dirty="0">
                <a:latin typeface="Lucida Calligraphy" panose="03010101010101010101" pitchFamily="66" charset="0"/>
              </a:rPr>
              <a:t>Ronny Hightower</a:t>
            </a:r>
          </a:p>
          <a:p>
            <a:pPr algn="ctr"/>
            <a:r>
              <a:rPr lang="en-US" sz="1600" dirty="0">
                <a:latin typeface="Lucida Calligraphy" panose="03010101010101010101" pitchFamily="66" charset="0"/>
              </a:rPr>
              <a:t>Tim Hogland</a:t>
            </a:r>
          </a:p>
        </p:txBody>
      </p:sp>
    </p:spTree>
    <p:extLst>
      <p:ext uri="{BB962C8B-B14F-4D97-AF65-F5344CB8AC3E}">
        <p14:creationId xmlns:p14="http://schemas.microsoft.com/office/powerpoint/2010/main" val="1286005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249 - Seek Ye First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47282866"/>
      </p:ext>
    </p:extLst>
  </p:cSld>
  <p:clrMapOvr>
    <a:masterClrMapping/>
  </p:clrMapOvr>
  <p:transition spd="med">
    <p:wipe dir="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105 - I Am Thine O Lord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3407488"/>
      </p:ext>
    </p:extLst>
  </p:cSld>
  <p:clrMapOvr>
    <a:masterClrMapping/>
  </p:clrMapOvr>
  <p:transition spd="med">
    <p:wipe dir="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105 - I Am Thine O Lord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Tree>
    <p:extLst>
      <p:ext uri="{BB962C8B-B14F-4D97-AF65-F5344CB8AC3E}">
        <p14:creationId xmlns:p14="http://schemas.microsoft.com/office/powerpoint/2010/main" val="595295307"/>
      </p:ext>
    </p:extLst>
  </p:cSld>
  <p:clrMapOvr>
    <a:masterClrMapping/>
  </p:clrMapOvr>
  <p:transition spd="med">
    <p:wipe dir="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105 - I Am Thine O Lord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66765154"/>
      </p:ext>
    </p:extLst>
  </p:cSld>
  <p:clrMapOvr>
    <a:masterClrMapping/>
  </p:clrMapOvr>
  <p:transition spd="med">
    <p:wipe dir="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105 - I Am Thine O Lord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06884273"/>
      </p:ext>
    </p:extLst>
  </p:cSld>
  <p:clrMapOvr>
    <a:masterClrMapping/>
  </p:clrMapOvr>
  <p:transition spd="med">
    <p:wipe dir="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105 - I Am Thine O Lord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32377342"/>
      </p:ext>
    </p:extLst>
  </p:cSld>
  <p:clrMapOvr>
    <a:masterClrMapping/>
  </p:clrMapOvr>
  <p:transition spd="med">
    <p:wipe dir="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105 - I Am Thine O Lord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3</a:t>
            </a:r>
          </a:p>
        </p:txBody>
      </p:sp>
    </p:spTree>
    <p:extLst>
      <p:ext uri="{BB962C8B-B14F-4D97-AF65-F5344CB8AC3E}">
        <p14:creationId xmlns:p14="http://schemas.microsoft.com/office/powerpoint/2010/main" val="3427874048"/>
      </p:ext>
    </p:extLst>
  </p:cSld>
  <p:clrMapOvr>
    <a:masterClrMapping/>
  </p:clrMapOvr>
  <p:transition spd="med">
    <p:wipe dir="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105 - I Am Thine O Lord - 4.1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81902032"/>
      </p:ext>
    </p:extLst>
  </p:cSld>
  <p:clrMapOvr>
    <a:masterClrMapping/>
  </p:clrMapOvr>
  <p:transition spd="med">
    <p:wipe dir="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105 - I Am Thine O Lord - 4.2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58472359"/>
      </p:ext>
    </p:extLst>
  </p:cSld>
  <p:clrMapOvr>
    <a:masterClrMapping/>
  </p:clrMapOvr>
  <p:transition spd="med">
    <p:wipe dir="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105 - I Am Thine O Lord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19521481"/>
      </p:ext>
    </p:extLst>
  </p:cSld>
  <p:clrMapOvr>
    <a:masterClrMapping/>
  </p:clrMapOvr>
  <p:transition spd="med">
    <p:wipe dir="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105 - I Am Thine O Lord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extLst>
      <p:ext uri="{BB962C8B-B14F-4D97-AF65-F5344CB8AC3E}">
        <p14:creationId xmlns:p14="http://schemas.microsoft.com/office/powerpoint/2010/main" val="3914763652"/>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249 - Seek Ye First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extLst>
      <p:ext uri="{BB962C8B-B14F-4D97-AF65-F5344CB8AC3E}">
        <p14:creationId xmlns:p14="http://schemas.microsoft.com/office/powerpoint/2010/main" val="709244080"/>
      </p:ext>
    </p:extLst>
  </p:cSld>
  <p:clrMapOvr>
    <a:masterClrMapping/>
  </p:clrMapOvr>
  <p:transition spd="med">
    <p:wipe dir="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332 - I Surrender All - Title</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68480210"/>
      </p:ext>
    </p:extLst>
  </p:cSld>
  <p:clrMapOvr>
    <a:masterClrMapping/>
  </p:clrMapOvr>
  <p:transition spd="med">
    <p:wipe dir="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332 - I Surrender All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21224422"/>
      </p:ext>
    </p:extLst>
  </p:cSld>
  <p:clrMapOvr>
    <a:masterClrMapping/>
  </p:clrMapOvr>
  <p:transition spd="med">
    <p:wipe dir="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332 - I Surrender All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1646843"/>
      </p:ext>
    </p:extLst>
  </p:cSld>
  <p:clrMapOvr>
    <a:masterClrMapping/>
  </p:clrMapOvr>
  <p:transition spd="med">
    <p:wipe dir="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332 - I Surrender All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27688424"/>
      </p:ext>
    </p:extLst>
  </p:cSld>
  <p:clrMapOvr>
    <a:masterClrMapping/>
  </p:clrMapOvr>
  <p:transition spd="med">
    <p:wipe dir="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332 - I Surrender All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extLst>
      <p:ext uri="{BB962C8B-B14F-4D97-AF65-F5344CB8AC3E}">
        <p14:creationId xmlns:p14="http://schemas.microsoft.com/office/powerpoint/2010/main" val="2743113608"/>
      </p:ext>
    </p:extLst>
  </p:cSld>
  <p:clrMapOvr>
    <a:masterClrMapping/>
  </p:clrMapOvr>
  <p:transition spd="med">
    <p:wipe dir="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332 - I Surrender All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60779514"/>
      </p:ext>
    </p:extLst>
  </p:cSld>
  <p:clrMapOvr>
    <a:masterClrMapping/>
  </p:clrMapOvr>
  <p:transition spd="med">
    <p:wipe dir="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332 - I Surrender All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24234976"/>
      </p:ext>
    </p:extLst>
  </p:cSld>
  <p:clrMapOvr>
    <a:masterClrMapping/>
  </p:clrMapOvr>
  <p:transition spd="med">
    <p:wipe dir="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332 - I Surrender All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35216153"/>
      </p:ext>
    </p:extLst>
  </p:cSld>
  <p:clrMapOvr>
    <a:masterClrMapping/>
  </p:clrMapOvr>
  <p:transition spd="med">
    <p:wipe dir="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332 - I Surrender All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Tree>
    <p:extLst>
      <p:ext uri="{BB962C8B-B14F-4D97-AF65-F5344CB8AC3E}">
        <p14:creationId xmlns:p14="http://schemas.microsoft.com/office/powerpoint/2010/main" val="2451848577"/>
      </p:ext>
    </p:extLst>
  </p:cSld>
  <p:clrMapOvr>
    <a:masterClrMapping/>
  </p:clrMapOvr>
  <p:transition spd="med">
    <p:wipe dir="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332 - I Surrender All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95318685"/>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694 - Savior, Teach Me - Title</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59579313"/>
      </p:ext>
    </p:extLst>
  </p:cSld>
  <p:clrMapOvr>
    <a:masterClrMapping/>
  </p:clrMapOvr>
  <p:transition spd="med">
    <p:wipe dir="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332 - I Surrender All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92293900"/>
      </p:ext>
    </p:extLst>
  </p:cSld>
  <p:clrMapOvr>
    <a:masterClrMapping/>
  </p:clrMapOvr>
  <p:transition spd="med">
    <p:wipe dir="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332 - I Surrender All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49692288"/>
      </p:ext>
    </p:extLst>
  </p:cSld>
  <p:clrMapOvr>
    <a:masterClrMapping/>
  </p:clrMapOvr>
  <p:transition spd="med">
    <p:wipe dir="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332 - I Surrender All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extLst>
      <p:ext uri="{BB962C8B-B14F-4D97-AF65-F5344CB8AC3E}">
        <p14:creationId xmlns:p14="http://schemas.microsoft.com/office/powerpoint/2010/main" val="854022996"/>
      </p:ext>
    </p:extLst>
  </p:cSld>
  <p:clrMapOvr>
    <a:masterClrMapping/>
  </p:clrMapOvr>
  <p:transition spd="med">
    <p:wipe dir="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DF3323-33E3-4BC9-B589-7749FEDE0C67}"/>
              </a:ext>
            </a:extLst>
          </p:cNvPr>
          <p:cNvPicPr>
            <a:picLocks noChangeAspect="1"/>
          </p:cNvPicPr>
          <p:nvPr/>
        </p:nvPicPr>
        <p:blipFill rotWithShape="1">
          <a:blip r:embed="rId2">
            <a:duotone>
              <a:prstClr val="black"/>
              <a:prstClr val="white"/>
            </a:duotone>
            <a:extLst>
              <a:ext uri="{28A0092B-C50C-407E-A947-70E740481C1C}">
                <a14:useLocalDpi xmlns:a14="http://schemas.microsoft.com/office/drawing/2010/main" val="0"/>
              </a:ext>
            </a:extLst>
          </a:blip>
          <a:srcRect l="14657" r="17676" b="-1"/>
          <a:stretch/>
        </p:blipFill>
        <p:spPr>
          <a:xfrm>
            <a:off x="20" y="10"/>
            <a:ext cx="9143980" cy="6857990"/>
          </a:xfrm>
          <a:prstGeom prst="rect">
            <a:avLst/>
          </a:prstGeom>
        </p:spPr>
      </p:pic>
      <p:sp>
        <p:nvSpPr>
          <p:cNvPr id="2" name="Rectangle 1">
            <a:extLst>
              <a:ext uri="{FF2B5EF4-FFF2-40B4-BE49-F238E27FC236}">
                <a16:creationId xmlns:a16="http://schemas.microsoft.com/office/drawing/2014/main" id="{CD3FF37F-C506-4594-9128-CEE555032BCF}"/>
              </a:ext>
            </a:extLst>
          </p:cNvPr>
          <p:cNvSpPr/>
          <p:nvPr/>
        </p:nvSpPr>
        <p:spPr>
          <a:xfrm>
            <a:off x="20" y="564082"/>
            <a:ext cx="9143980" cy="418576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Lucida Calligraphy" panose="03010101010101010101" pitchFamily="66" charset="0"/>
                <a:ea typeface="+mn-ea"/>
                <a:cs typeface="+mn-cs"/>
              </a:rPr>
              <a:t>Order of Worship</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Lucida Calligraphy" panose="03010101010101010101" pitchFamily="66"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2">
                    <a:lumMod val="25000"/>
                  </a:schemeClr>
                </a:solidFill>
                <a:effectLst/>
                <a:uLnTx/>
                <a:uFillTx/>
                <a:latin typeface="Lucida Calligraphy" panose="03010101010101010101" pitchFamily="66" charset="0"/>
                <a:ea typeface="+mn-ea"/>
                <a:cs typeface="+mn-cs"/>
              </a:rPr>
              <a:t>Tim </a:t>
            </a:r>
            <a:r>
              <a:rPr kumimoji="0" lang="en-US" sz="1400" b="1" i="0" u="none" strike="noStrike" kern="1200" cap="none" spc="0" normalizeH="0" baseline="0" noProof="0" dirty="0" err="1">
                <a:ln>
                  <a:noFill/>
                </a:ln>
                <a:solidFill>
                  <a:schemeClr val="bg2">
                    <a:lumMod val="25000"/>
                  </a:schemeClr>
                </a:solidFill>
                <a:effectLst/>
                <a:uLnTx/>
                <a:uFillTx/>
                <a:latin typeface="Lucida Calligraphy" panose="03010101010101010101" pitchFamily="66" charset="0"/>
                <a:ea typeface="+mn-ea"/>
                <a:cs typeface="+mn-cs"/>
              </a:rPr>
              <a:t>Hogland</a:t>
            </a:r>
            <a:r>
              <a:rPr kumimoji="0" lang="en-US" sz="1400" b="1" i="0" u="none" strike="noStrike" kern="1200" cap="none" spc="0" normalizeH="0" baseline="0" noProof="0" dirty="0">
                <a:ln>
                  <a:noFill/>
                </a:ln>
                <a:solidFill>
                  <a:schemeClr val="bg2">
                    <a:lumMod val="25000"/>
                  </a:schemeClr>
                </a:solidFill>
                <a:effectLst/>
                <a:uLnTx/>
                <a:uFillTx/>
                <a:latin typeface="Lucida Calligraphy" panose="03010101010101010101" pitchFamily="66" charset="0"/>
                <a:ea typeface="+mn-ea"/>
                <a:cs typeface="+mn-cs"/>
              </a:rPr>
              <a:t> – Scripture -  Matthew 6:19-33</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chemeClr val="bg2">
                  <a:lumMod val="25000"/>
                </a:schemeClr>
              </a:solidFill>
              <a:effectLst/>
              <a:uLnTx/>
              <a:uFillTx/>
              <a:latin typeface="Lucida Calligraphy" panose="03010101010101010101" pitchFamily="66"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2">
                    <a:lumMod val="25000"/>
                  </a:schemeClr>
                </a:solidFill>
                <a:effectLst/>
                <a:uLnTx/>
                <a:uFillTx/>
                <a:latin typeface="Lucida Calligraphy" panose="03010101010101010101" pitchFamily="66" charset="0"/>
                <a:ea typeface="+mn-ea"/>
                <a:cs typeface="+mn-cs"/>
              </a:rPr>
              <a:t>Foster Craig – Songs - 249, 694 &amp; 128</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chemeClr val="bg2">
                  <a:lumMod val="25000"/>
                </a:schemeClr>
              </a:solidFill>
              <a:effectLst/>
              <a:uLnTx/>
              <a:uFillTx/>
              <a:latin typeface="Lucida Calligraphy" panose="03010101010101010101" pitchFamily="66"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2">
                    <a:lumMod val="25000"/>
                  </a:schemeClr>
                </a:solidFill>
                <a:effectLst/>
                <a:uLnTx/>
                <a:uFillTx/>
                <a:latin typeface="Lucida Calligraphy" panose="03010101010101010101" pitchFamily="66" charset="0"/>
                <a:ea typeface="+mn-ea"/>
                <a:cs typeface="+mn-cs"/>
              </a:rPr>
              <a:t>Terry </a:t>
            </a:r>
            <a:r>
              <a:rPr kumimoji="0" lang="en-US" sz="1400" b="1" i="0" u="none" strike="noStrike" kern="1200" cap="none" spc="0" normalizeH="0" baseline="0" noProof="0" dirty="0" err="1">
                <a:ln>
                  <a:noFill/>
                </a:ln>
                <a:solidFill>
                  <a:schemeClr val="bg2">
                    <a:lumMod val="25000"/>
                  </a:schemeClr>
                </a:solidFill>
                <a:effectLst/>
                <a:uLnTx/>
                <a:uFillTx/>
                <a:latin typeface="Lucida Calligraphy" panose="03010101010101010101" pitchFamily="66" charset="0"/>
                <a:ea typeface="+mn-ea"/>
                <a:cs typeface="+mn-cs"/>
              </a:rPr>
              <a:t>Yontz</a:t>
            </a:r>
            <a:r>
              <a:rPr kumimoji="0" lang="en-US" sz="1400" b="1" i="0" u="none" strike="noStrike" kern="1200" cap="none" spc="0" normalizeH="0" baseline="0" noProof="0" dirty="0">
                <a:ln>
                  <a:noFill/>
                </a:ln>
                <a:solidFill>
                  <a:schemeClr val="bg2">
                    <a:lumMod val="25000"/>
                  </a:schemeClr>
                </a:solidFill>
                <a:effectLst/>
                <a:uLnTx/>
                <a:uFillTx/>
                <a:latin typeface="Lucida Calligraphy" panose="03010101010101010101" pitchFamily="66" charset="0"/>
                <a:ea typeface="+mn-ea"/>
                <a:cs typeface="+mn-cs"/>
              </a:rPr>
              <a:t> – Prayer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chemeClr val="bg2">
                  <a:lumMod val="25000"/>
                </a:schemeClr>
              </a:solidFill>
              <a:effectLst/>
              <a:uLnTx/>
              <a:uFillTx/>
              <a:latin typeface="Lucida Calligraphy" panose="03010101010101010101" pitchFamily="66"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2">
                    <a:lumMod val="25000"/>
                  </a:schemeClr>
                </a:solidFill>
                <a:effectLst/>
                <a:uLnTx/>
                <a:uFillTx/>
                <a:latin typeface="Lucida Calligraphy" panose="03010101010101010101" pitchFamily="66" charset="0"/>
                <a:ea typeface="+mn-ea"/>
                <a:cs typeface="+mn-cs"/>
              </a:rPr>
              <a:t>Colby Lovelady – Songs – 111, 130 &amp; 484</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chemeClr val="bg2">
                  <a:lumMod val="25000"/>
                </a:schemeClr>
              </a:solidFill>
              <a:effectLst/>
              <a:uLnTx/>
              <a:uFillTx/>
              <a:latin typeface="Lucida Calligraphy" panose="03010101010101010101" pitchFamily="66"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2">
                    <a:lumMod val="25000"/>
                  </a:schemeClr>
                </a:solidFill>
                <a:effectLst/>
                <a:uLnTx/>
                <a:uFillTx/>
                <a:latin typeface="Lucida Calligraphy" panose="03010101010101010101" pitchFamily="66" charset="0"/>
                <a:ea typeface="+mn-ea"/>
                <a:cs typeface="+mn-cs"/>
              </a:rPr>
              <a:t>Jason </a:t>
            </a:r>
            <a:r>
              <a:rPr kumimoji="0" lang="en-US" sz="1400" b="1" i="0" u="none" strike="noStrike" kern="1200" cap="none" spc="0" normalizeH="0" baseline="0" noProof="0" dirty="0" err="1">
                <a:ln>
                  <a:noFill/>
                </a:ln>
                <a:solidFill>
                  <a:schemeClr val="bg2">
                    <a:lumMod val="25000"/>
                  </a:schemeClr>
                </a:solidFill>
                <a:effectLst/>
                <a:uLnTx/>
                <a:uFillTx/>
                <a:latin typeface="Lucida Calligraphy" panose="03010101010101010101" pitchFamily="66" charset="0"/>
                <a:ea typeface="+mn-ea"/>
                <a:cs typeface="+mn-cs"/>
              </a:rPr>
              <a:t>Gudgel</a:t>
            </a:r>
            <a:r>
              <a:rPr kumimoji="0" lang="en-US" sz="1400" b="1" i="0" u="none" strike="noStrike" kern="1200" cap="none" spc="0" normalizeH="0" baseline="0" noProof="0" dirty="0">
                <a:ln>
                  <a:noFill/>
                </a:ln>
                <a:solidFill>
                  <a:schemeClr val="bg2">
                    <a:lumMod val="25000"/>
                  </a:schemeClr>
                </a:solidFill>
                <a:effectLst/>
                <a:uLnTx/>
                <a:uFillTx/>
                <a:latin typeface="Lucida Calligraphy" panose="03010101010101010101" pitchFamily="66" charset="0"/>
                <a:ea typeface="+mn-ea"/>
                <a:cs typeface="+mn-cs"/>
              </a:rPr>
              <a:t> – Scripture – Philippians 3:4-14</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chemeClr val="bg2">
                  <a:lumMod val="25000"/>
                </a:schemeClr>
              </a:solidFill>
              <a:effectLst/>
              <a:uLnTx/>
              <a:uFillTx/>
              <a:latin typeface="Lucida Calligraphy" panose="03010101010101010101" pitchFamily="66"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chemeClr val="bg2">
                    <a:lumMod val="25000"/>
                  </a:schemeClr>
                </a:solidFill>
                <a:effectLst/>
                <a:uLnTx/>
                <a:uFillTx/>
                <a:latin typeface="Lucida Calligraphy" panose="03010101010101010101" pitchFamily="66" charset="0"/>
                <a:ea typeface="+mn-ea"/>
                <a:cs typeface="+mn-cs"/>
              </a:rPr>
              <a:t>Nevin</a:t>
            </a:r>
            <a:r>
              <a:rPr kumimoji="0" lang="en-US" sz="1400" b="1" i="0" u="none" strike="noStrike" kern="1200" cap="none" spc="0" normalizeH="0" baseline="0" noProof="0" dirty="0">
                <a:ln>
                  <a:noFill/>
                </a:ln>
                <a:solidFill>
                  <a:schemeClr val="bg2">
                    <a:lumMod val="25000"/>
                  </a:schemeClr>
                </a:solidFill>
                <a:effectLst/>
                <a:uLnTx/>
                <a:uFillTx/>
                <a:latin typeface="Lucida Calligraphy" panose="03010101010101010101" pitchFamily="66" charset="0"/>
                <a:ea typeface="+mn-ea"/>
                <a:cs typeface="+mn-cs"/>
              </a:rPr>
              <a:t> Cox – Songs – 502, 105 &amp; 332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Lucida Calligraphy" panose="03010101010101010101" pitchFamily="66"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Lucida Calligraphy" panose="03010101010101010101" pitchFamily="66" charset="0"/>
                <a:ea typeface="+mn-ea"/>
                <a:cs typeface="+mn-cs"/>
              </a:rPr>
              <a:t>Dan Hicks – Scripture – Romans 12:1-2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Lucida Calligraphy" panose="03010101010101010101" pitchFamily="66"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Lucida Calligraphy" panose="03010101010101010101" pitchFamily="66" charset="0"/>
                <a:ea typeface="+mn-ea"/>
                <a:cs typeface="+mn-cs"/>
              </a:rPr>
              <a:t>Jim </a:t>
            </a:r>
            <a:r>
              <a:rPr kumimoji="0" lang="en-US" sz="1400" b="1" i="0" u="none" strike="noStrike" kern="1200" cap="none" spc="0" normalizeH="0" baseline="0" noProof="0" dirty="0" err="1">
                <a:ln>
                  <a:noFill/>
                </a:ln>
                <a:solidFill>
                  <a:prstClr val="white"/>
                </a:solidFill>
                <a:effectLst/>
                <a:uLnTx/>
                <a:uFillTx/>
                <a:latin typeface="Lucida Calligraphy" panose="03010101010101010101" pitchFamily="66" charset="0"/>
                <a:ea typeface="+mn-ea"/>
                <a:cs typeface="+mn-cs"/>
              </a:rPr>
              <a:t>Rowbottom</a:t>
            </a:r>
            <a:r>
              <a:rPr kumimoji="0" lang="en-US" sz="1400" b="1" i="0" u="none" strike="noStrike" kern="1200" cap="none" spc="0" normalizeH="0" baseline="0" noProof="0" dirty="0">
                <a:ln>
                  <a:noFill/>
                </a:ln>
                <a:solidFill>
                  <a:prstClr val="white"/>
                </a:solidFill>
                <a:effectLst/>
                <a:uLnTx/>
                <a:uFillTx/>
                <a:latin typeface="Lucida Calligraphy" panose="03010101010101010101" pitchFamily="66" charset="0"/>
                <a:ea typeface="+mn-ea"/>
                <a:cs typeface="+mn-cs"/>
              </a:rPr>
              <a:t> – Songs – 65, 415 &amp; 7</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Lucida Calligraphy" panose="03010101010101010101" pitchFamily="66"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Lucida Calligraphy" panose="03010101010101010101" pitchFamily="66" charset="0"/>
                <a:ea typeface="+mn-ea"/>
                <a:cs typeface="+mn-cs"/>
              </a:rPr>
              <a:t>Richard McIntyre – Closing Prayer</a:t>
            </a:r>
          </a:p>
        </p:txBody>
      </p:sp>
      <p:sp>
        <p:nvSpPr>
          <p:cNvPr id="7" name="Title 1">
            <a:extLst>
              <a:ext uri="{FF2B5EF4-FFF2-40B4-BE49-F238E27FC236}">
                <a16:creationId xmlns:a16="http://schemas.microsoft.com/office/drawing/2014/main" id="{2A76E93E-861D-4BB5-B3F2-D125FAE254BF}"/>
              </a:ext>
            </a:extLst>
          </p:cNvPr>
          <p:cNvSpPr txBox="1">
            <a:spLocks/>
          </p:cNvSpPr>
          <p:nvPr/>
        </p:nvSpPr>
        <p:spPr>
          <a:xfrm>
            <a:off x="0" y="-183024"/>
            <a:ext cx="91440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Lucida Calligraphy" panose="03010101010101010101" pitchFamily="66" charset="0"/>
                <a:ea typeface="+mj-ea"/>
                <a:cs typeface="+mj-cs"/>
              </a:rPr>
              <a:t>Seek Ye First…</a:t>
            </a:r>
          </a:p>
        </p:txBody>
      </p:sp>
    </p:spTree>
    <p:extLst>
      <p:ext uri="{BB962C8B-B14F-4D97-AF65-F5344CB8AC3E}">
        <p14:creationId xmlns:p14="http://schemas.microsoft.com/office/powerpoint/2010/main" val="363451351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DF3323-33E3-4BC9-B589-7749FEDE0C67}"/>
              </a:ext>
            </a:extLst>
          </p:cNvPr>
          <p:cNvPicPr>
            <a:picLocks noChangeAspect="1"/>
          </p:cNvPicPr>
          <p:nvPr/>
        </p:nvPicPr>
        <p:blipFill rotWithShape="1">
          <a:blip r:embed="rId3">
            <a:duotone>
              <a:prstClr val="black"/>
              <a:prstClr val="white"/>
            </a:duotone>
            <a:extLst>
              <a:ext uri="{28A0092B-C50C-407E-A947-70E740481C1C}">
                <a14:useLocalDpi xmlns:a14="http://schemas.microsoft.com/office/drawing/2010/main" val="0"/>
              </a:ext>
            </a:extLst>
          </a:blip>
          <a:srcRect l="14657" r="17676" b="-1"/>
          <a:stretch/>
        </p:blipFill>
        <p:spPr>
          <a:xfrm>
            <a:off x="0" y="10"/>
            <a:ext cx="9143980" cy="6857990"/>
          </a:xfrm>
          <a:prstGeom prst="rect">
            <a:avLst/>
          </a:prstGeom>
        </p:spPr>
      </p:pic>
      <p:sp>
        <p:nvSpPr>
          <p:cNvPr id="6" name="TextBox 5">
            <a:extLst>
              <a:ext uri="{FF2B5EF4-FFF2-40B4-BE49-F238E27FC236}">
                <a16:creationId xmlns:a16="http://schemas.microsoft.com/office/drawing/2014/main" id="{281BB33D-B577-41E7-ADF5-72CD0D445B97}"/>
              </a:ext>
            </a:extLst>
          </p:cNvPr>
          <p:cNvSpPr txBox="1"/>
          <p:nvPr>
            <p:custDataLst>
              <p:tags r:id="rId1"/>
            </p:custDataLst>
          </p:nvPr>
        </p:nvSpPr>
        <p:spPr>
          <a:xfrm>
            <a:off x="20" y="6210300"/>
            <a:ext cx="9143980" cy="584775"/>
          </a:xfrm>
          <a:prstGeom prst="rect">
            <a:avLst/>
          </a:prstGeom>
          <a:noFill/>
        </p:spPr>
        <p:txBody>
          <a:bodyPr wrap="square" rtlCol="0">
            <a:spAutoFit/>
          </a:bodyPr>
          <a:lstStyle/>
          <a:p>
            <a:pPr algn="ctr"/>
            <a:r>
              <a:rPr lang="en-US" sz="3200" dirty="0">
                <a:solidFill>
                  <a:schemeClr val="bg1"/>
                </a:solidFill>
                <a:latin typeface="Lucida Calligraphy" panose="03010101010101010101" pitchFamily="66" charset="0"/>
              </a:rPr>
              <a:t>Scripture Reading - Daniel Hicks</a:t>
            </a:r>
          </a:p>
        </p:txBody>
      </p:sp>
      <p:sp>
        <p:nvSpPr>
          <p:cNvPr id="2" name="Rectangle 1">
            <a:extLst>
              <a:ext uri="{FF2B5EF4-FFF2-40B4-BE49-F238E27FC236}">
                <a16:creationId xmlns:a16="http://schemas.microsoft.com/office/drawing/2014/main" id="{CD3FF37F-C506-4594-9128-CEE555032BCF}"/>
              </a:ext>
            </a:extLst>
          </p:cNvPr>
          <p:cNvSpPr/>
          <p:nvPr/>
        </p:nvSpPr>
        <p:spPr>
          <a:xfrm>
            <a:off x="-20" y="1248625"/>
            <a:ext cx="9143980" cy="1477328"/>
          </a:xfrm>
          <a:prstGeom prst="rect">
            <a:avLst/>
          </a:prstGeom>
        </p:spPr>
        <p:txBody>
          <a:bodyPr wrap="square">
            <a:spAutoFit/>
          </a:bodyPr>
          <a:lstStyle/>
          <a:p>
            <a:r>
              <a:rPr lang="en-US" baseline="30000" dirty="0">
                <a:solidFill>
                  <a:schemeClr val="bg1"/>
                </a:solidFill>
                <a:latin typeface="Lucida Calligraphy" panose="03010101010101010101" pitchFamily="66" charset="0"/>
              </a:rPr>
              <a:t>1</a:t>
            </a:r>
            <a:r>
              <a:rPr lang="en-US" dirty="0">
                <a:solidFill>
                  <a:schemeClr val="bg1"/>
                </a:solidFill>
                <a:latin typeface="Lucida Calligraphy" panose="03010101010101010101" pitchFamily="66" charset="0"/>
              </a:rPr>
              <a:t> I appeal to you therefore, brothers, by the mercies of God, to present your bodies as a living sacrifice, holy and acceptable to God, which is your spiritual worship. </a:t>
            </a:r>
            <a:r>
              <a:rPr lang="en-US" baseline="30000" dirty="0">
                <a:solidFill>
                  <a:schemeClr val="bg1"/>
                </a:solidFill>
                <a:latin typeface="Lucida Calligraphy" panose="03010101010101010101" pitchFamily="66" charset="0"/>
              </a:rPr>
              <a:t>2</a:t>
            </a:r>
            <a:r>
              <a:rPr lang="en-US" dirty="0">
                <a:solidFill>
                  <a:schemeClr val="bg1"/>
                </a:solidFill>
                <a:latin typeface="Lucida Calligraphy" panose="03010101010101010101" pitchFamily="66" charset="0"/>
              </a:rPr>
              <a:t> Do not be conformed to this world, but be transformed by the renewal of your mind, that by testing you may discern what is the will of God, what is good and acceptable and perfect</a:t>
            </a:r>
          </a:p>
        </p:txBody>
      </p:sp>
      <p:sp>
        <p:nvSpPr>
          <p:cNvPr id="7" name="Title 1">
            <a:extLst>
              <a:ext uri="{FF2B5EF4-FFF2-40B4-BE49-F238E27FC236}">
                <a16:creationId xmlns:a16="http://schemas.microsoft.com/office/drawing/2014/main" id="{2A76E93E-861D-4BB5-B3F2-D125FAE254BF}"/>
              </a:ext>
            </a:extLst>
          </p:cNvPr>
          <p:cNvSpPr txBox="1">
            <a:spLocks/>
          </p:cNvSpPr>
          <p:nvPr/>
        </p:nvSpPr>
        <p:spPr>
          <a:xfrm>
            <a:off x="0" y="178952"/>
            <a:ext cx="91440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FFFFFF"/>
                </a:solidFill>
                <a:latin typeface="Lucida Calligraphy" panose="03010101010101010101" pitchFamily="66" charset="0"/>
              </a:rPr>
              <a:t>Romans 12:1-2</a:t>
            </a:r>
          </a:p>
        </p:txBody>
      </p:sp>
    </p:spTree>
    <p:extLst>
      <p:ext uri="{BB962C8B-B14F-4D97-AF65-F5344CB8AC3E}">
        <p14:creationId xmlns:p14="http://schemas.microsoft.com/office/powerpoint/2010/main" val="298215313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DF3323-33E3-4BC9-B589-7749FEDE0C67}"/>
              </a:ext>
            </a:extLst>
          </p:cNvPr>
          <p:cNvPicPr>
            <a:picLocks noChangeAspect="1"/>
          </p:cNvPicPr>
          <p:nvPr/>
        </p:nvPicPr>
        <p:blipFill rotWithShape="1">
          <a:blip r:embed="rId2">
            <a:duotone>
              <a:prstClr val="black"/>
              <a:prstClr val="white"/>
            </a:duotone>
            <a:extLst>
              <a:ext uri="{28A0092B-C50C-407E-A947-70E740481C1C}">
                <a14:useLocalDpi xmlns:a14="http://schemas.microsoft.com/office/drawing/2010/main" val="0"/>
              </a:ext>
            </a:extLst>
          </a:blip>
          <a:srcRect l="14657" r="17676" b="-1"/>
          <a:stretch/>
        </p:blipFill>
        <p:spPr>
          <a:xfrm>
            <a:off x="20" y="10"/>
            <a:ext cx="9143980" cy="6857990"/>
          </a:xfrm>
          <a:prstGeom prst="rect">
            <a:avLst/>
          </a:prstGeom>
        </p:spPr>
      </p:pic>
      <p:sp>
        <p:nvSpPr>
          <p:cNvPr id="2" name="Rectangle 1">
            <a:extLst>
              <a:ext uri="{FF2B5EF4-FFF2-40B4-BE49-F238E27FC236}">
                <a16:creationId xmlns:a16="http://schemas.microsoft.com/office/drawing/2014/main" id="{CD3FF37F-C506-4594-9128-CEE555032BCF}"/>
              </a:ext>
            </a:extLst>
          </p:cNvPr>
          <p:cNvSpPr/>
          <p:nvPr/>
        </p:nvSpPr>
        <p:spPr>
          <a:xfrm>
            <a:off x="20" y="564082"/>
            <a:ext cx="9143980" cy="418576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Lucida Calligraphy" panose="03010101010101010101" pitchFamily="66" charset="0"/>
                <a:ea typeface="+mn-ea"/>
                <a:cs typeface="+mn-cs"/>
              </a:rPr>
              <a:t>Order of Worship</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Lucida Calligraphy" panose="03010101010101010101" pitchFamily="66"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2">
                    <a:lumMod val="25000"/>
                  </a:schemeClr>
                </a:solidFill>
                <a:effectLst/>
                <a:uLnTx/>
                <a:uFillTx/>
                <a:latin typeface="Lucida Calligraphy" panose="03010101010101010101" pitchFamily="66" charset="0"/>
                <a:ea typeface="+mn-ea"/>
                <a:cs typeface="+mn-cs"/>
              </a:rPr>
              <a:t>Tim </a:t>
            </a:r>
            <a:r>
              <a:rPr kumimoji="0" lang="en-US" sz="1400" b="1" i="0" u="none" strike="noStrike" kern="1200" cap="none" spc="0" normalizeH="0" baseline="0" noProof="0" dirty="0" err="1">
                <a:ln>
                  <a:noFill/>
                </a:ln>
                <a:solidFill>
                  <a:schemeClr val="bg2">
                    <a:lumMod val="25000"/>
                  </a:schemeClr>
                </a:solidFill>
                <a:effectLst/>
                <a:uLnTx/>
                <a:uFillTx/>
                <a:latin typeface="Lucida Calligraphy" panose="03010101010101010101" pitchFamily="66" charset="0"/>
                <a:ea typeface="+mn-ea"/>
                <a:cs typeface="+mn-cs"/>
              </a:rPr>
              <a:t>Hogland</a:t>
            </a:r>
            <a:r>
              <a:rPr kumimoji="0" lang="en-US" sz="1400" b="1" i="0" u="none" strike="noStrike" kern="1200" cap="none" spc="0" normalizeH="0" baseline="0" noProof="0" dirty="0">
                <a:ln>
                  <a:noFill/>
                </a:ln>
                <a:solidFill>
                  <a:schemeClr val="bg2">
                    <a:lumMod val="25000"/>
                  </a:schemeClr>
                </a:solidFill>
                <a:effectLst/>
                <a:uLnTx/>
                <a:uFillTx/>
                <a:latin typeface="Lucida Calligraphy" panose="03010101010101010101" pitchFamily="66" charset="0"/>
                <a:ea typeface="+mn-ea"/>
                <a:cs typeface="+mn-cs"/>
              </a:rPr>
              <a:t> – Scripture -  Matthew 6:19-33</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chemeClr val="bg2">
                  <a:lumMod val="25000"/>
                </a:schemeClr>
              </a:solidFill>
              <a:effectLst/>
              <a:uLnTx/>
              <a:uFillTx/>
              <a:latin typeface="Lucida Calligraphy" panose="03010101010101010101" pitchFamily="66"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2">
                    <a:lumMod val="25000"/>
                  </a:schemeClr>
                </a:solidFill>
                <a:effectLst/>
                <a:uLnTx/>
                <a:uFillTx/>
                <a:latin typeface="Lucida Calligraphy" panose="03010101010101010101" pitchFamily="66" charset="0"/>
                <a:ea typeface="+mn-ea"/>
                <a:cs typeface="+mn-cs"/>
              </a:rPr>
              <a:t>Foster Craig – Songs - 249, 694 &amp; 128</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chemeClr val="bg2">
                  <a:lumMod val="25000"/>
                </a:schemeClr>
              </a:solidFill>
              <a:effectLst/>
              <a:uLnTx/>
              <a:uFillTx/>
              <a:latin typeface="Lucida Calligraphy" panose="03010101010101010101" pitchFamily="66"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2">
                    <a:lumMod val="25000"/>
                  </a:schemeClr>
                </a:solidFill>
                <a:effectLst/>
                <a:uLnTx/>
                <a:uFillTx/>
                <a:latin typeface="Lucida Calligraphy" panose="03010101010101010101" pitchFamily="66" charset="0"/>
                <a:ea typeface="+mn-ea"/>
                <a:cs typeface="+mn-cs"/>
              </a:rPr>
              <a:t>Terry </a:t>
            </a:r>
            <a:r>
              <a:rPr kumimoji="0" lang="en-US" sz="1400" b="1" i="0" u="none" strike="noStrike" kern="1200" cap="none" spc="0" normalizeH="0" baseline="0" noProof="0" dirty="0" err="1">
                <a:ln>
                  <a:noFill/>
                </a:ln>
                <a:solidFill>
                  <a:schemeClr val="bg2">
                    <a:lumMod val="25000"/>
                  </a:schemeClr>
                </a:solidFill>
                <a:effectLst/>
                <a:uLnTx/>
                <a:uFillTx/>
                <a:latin typeface="Lucida Calligraphy" panose="03010101010101010101" pitchFamily="66" charset="0"/>
                <a:ea typeface="+mn-ea"/>
                <a:cs typeface="+mn-cs"/>
              </a:rPr>
              <a:t>Yontz</a:t>
            </a:r>
            <a:r>
              <a:rPr kumimoji="0" lang="en-US" sz="1400" b="1" i="0" u="none" strike="noStrike" kern="1200" cap="none" spc="0" normalizeH="0" baseline="0" noProof="0" dirty="0">
                <a:ln>
                  <a:noFill/>
                </a:ln>
                <a:solidFill>
                  <a:schemeClr val="bg2">
                    <a:lumMod val="25000"/>
                  </a:schemeClr>
                </a:solidFill>
                <a:effectLst/>
                <a:uLnTx/>
                <a:uFillTx/>
                <a:latin typeface="Lucida Calligraphy" panose="03010101010101010101" pitchFamily="66" charset="0"/>
                <a:ea typeface="+mn-ea"/>
                <a:cs typeface="+mn-cs"/>
              </a:rPr>
              <a:t> – Prayer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chemeClr val="bg2">
                  <a:lumMod val="25000"/>
                </a:schemeClr>
              </a:solidFill>
              <a:effectLst/>
              <a:uLnTx/>
              <a:uFillTx/>
              <a:latin typeface="Lucida Calligraphy" panose="03010101010101010101" pitchFamily="66"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2">
                    <a:lumMod val="25000"/>
                  </a:schemeClr>
                </a:solidFill>
                <a:effectLst/>
                <a:uLnTx/>
                <a:uFillTx/>
                <a:latin typeface="Lucida Calligraphy" panose="03010101010101010101" pitchFamily="66" charset="0"/>
                <a:ea typeface="+mn-ea"/>
                <a:cs typeface="+mn-cs"/>
              </a:rPr>
              <a:t>Colby Lovelady – Songs – 111, 130 &amp; 484</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chemeClr val="bg2">
                  <a:lumMod val="25000"/>
                </a:schemeClr>
              </a:solidFill>
              <a:effectLst/>
              <a:uLnTx/>
              <a:uFillTx/>
              <a:latin typeface="Lucida Calligraphy" panose="03010101010101010101" pitchFamily="66"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2">
                    <a:lumMod val="25000"/>
                  </a:schemeClr>
                </a:solidFill>
                <a:effectLst/>
                <a:uLnTx/>
                <a:uFillTx/>
                <a:latin typeface="Lucida Calligraphy" panose="03010101010101010101" pitchFamily="66" charset="0"/>
                <a:ea typeface="+mn-ea"/>
                <a:cs typeface="+mn-cs"/>
              </a:rPr>
              <a:t>Jason </a:t>
            </a:r>
            <a:r>
              <a:rPr kumimoji="0" lang="en-US" sz="1400" b="1" i="0" u="none" strike="noStrike" kern="1200" cap="none" spc="0" normalizeH="0" baseline="0" noProof="0" dirty="0" err="1">
                <a:ln>
                  <a:noFill/>
                </a:ln>
                <a:solidFill>
                  <a:schemeClr val="bg2">
                    <a:lumMod val="25000"/>
                  </a:schemeClr>
                </a:solidFill>
                <a:effectLst/>
                <a:uLnTx/>
                <a:uFillTx/>
                <a:latin typeface="Lucida Calligraphy" panose="03010101010101010101" pitchFamily="66" charset="0"/>
                <a:ea typeface="+mn-ea"/>
                <a:cs typeface="+mn-cs"/>
              </a:rPr>
              <a:t>Gudgel</a:t>
            </a:r>
            <a:r>
              <a:rPr kumimoji="0" lang="en-US" sz="1400" b="1" i="0" u="none" strike="noStrike" kern="1200" cap="none" spc="0" normalizeH="0" baseline="0" noProof="0" dirty="0">
                <a:ln>
                  <a:noFill/>
                </a:ln>
                <a:solidFill>
                  <a:schemeClr val="bg2">
                    <a:lumMod val="25000"/>
                  </a:schemeClr>
                </a:solidFill>
                <a:effectLst/>
                <a:uLnTx/>
                <a:uFillTx/>
                <a:latin typeface="Lucida Calligraphy" panose="03010101010101010101" pitchFamily="66" charset="0"/>
                <a:ea typeface="+mn-ea"/>
                <a:cs typeface="+mn-cs"/>
              </a:rPr>
              <a:t> – Scripture – Philippians 3:4-14</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chemeClr val="bg2">
                  <a:lumMod val="25000"/>
                </a:schemeClr>
              </a:solidFill>
              <a:effectLst/>
              <a:uLnTx/>
              <a:uFillTx/>
              <a:latin typeface="Lucida Calligraphy" panose="03010101010101010101" pitchFamily="66"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chemeClr val="bg2">
                    <a:lumMod val="25000"/>
                  </a:schemeClr>
                </a:solidFill>
                <a:effectLst/>
                <a:uLnTx/>
                <a:uFillTx/>
                <a:latin typeface="Lucida Calligraphy" panose="03010101010101010101" pitchFamily="66" charset="0"/>
                <a:ea typeface="+mn-ea"/>
                <a:cs typeface="+mn-cs"/>
              </a:rPr>
              <a:t>Nevin</a:t>
            </a:r>
            <a:r>
              <a:rPr kumimoji="0" lang="en-US" sz="1400" b="1" i="0" u="none" strike="noStrike" kern="1200" cap="none" spc="0" normalizeH="0" baseline="0" noProof="0" dirty="0">
                <a:ln>
                  <a:noFill/>
                </a:ln>
                <a:solidFill>
                  <a:schemeClr val="bg2">
                    <a:lumMod val="25000"/>
                  </a:schemeClr>
                </a:solidFill>
                <a:effectLst/>
                <a:uLnTx/>
                <a:uFillTx/>
                <a:latin typeface="Lucida Calligraphy" panose="03010101010101010101" pitchFamily="66" charset="0"/>
                <a:ea typeface="+mn-ea"/>
                <a:cs typeface="+mn-cs"/>
              </a:rPr>
              <a:t> Cox – Songs – 502, 105 &amp; 332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chemeClr val="bg2">
                  <a:lumMod val="25000"/>
                </a:schemeClr>
              </a:solidFill>
              <a:effectLst/>
              <a:uLnTx/>
              <a:uFillTx/>
              <a:latin typeface="Lucida Calligraphy" panose="03010101010101010101" pitchFamily="66"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2">
                    <a:lumMod val="25000"/>
                  </a:schemeClr>
                </a:solidFill>
                <a:effectLst/>
                <a:uLnTx/>
                <a:uFillTx/>
                <a:latin typeface="Lucida Calligraphy" panose="03010101010101010101" pitchFamily="66" charset="0"/>
                <a:ea typeface="+mn-ea"/>
                <a:cs typeface="+mn-cs"/>
              </a:rPr>
              <a:t>Dan Hicks – Scripture – Romans 12:1-2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Lucida Calligraphy" panose="03010101010101010101" pitchFamily="66"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Lucida Calligraphy" panose="03010101010101010101" pitchFamily="66" charset="0"/>
                <a:ea typeface="+mn-ea"/>
                <a:cs typeface="+mn-cs"/>
              </a:rPr>
              <a:t>Jim </a:t>
            </a:r>
            <a:r>
              <a:rPr kumimoji="0" lang="en-US" sz="1400" b="1" i="0" u="none" strike="noStrike" kern="1200" cap="none" spc="0" normalizeH="0" baseline="0" noProof="0" dirty="0" err="1">
                <a:ln>
                  <a:noFill/>
                </a:ln>
                <a:solidFill>
                  <a:prstClr val="white"/>
                </a:solidFill>
                <a:effectLst/>
                <a:uLnTx/>
                <a:uFillTx/>
                <a:latin typeface="Lucida Calligraphy" panose="03010101010101010101" pitchFamily="66" charset="0"/>
                <a:ea typeface="+mn-ea"/>
                <a:cs typeface="+mn-cs"/>
              </a:rPr>
              <a:t>Rowbottom</a:t>
            </a:r>
            <a:r>
              <a:rPr kumimoji="0" lang="en-US" sz="1400" b="1" i="0" u="none" strike="noStrike" kern="1200" cap="none" spc="0" normalizeH="0" baseline="0" noProof="0" dirty="0">
                <a:ln>
                  <a:noFill/>
                </a:ln>
                <a:solidFill>
                  <a:prstClr val="white"/>
                </a:solidFill>
                <a:effectLst/>
                <a:uLnTx/>
                <a:uFillTx/>
                <a:latin typeface="Lucida Calligraphy" panose="03010101010101010101" pitchFamily="66" charset="0"/>
                <a:ea typeface="+mn-ea"/>
                <a:cs typeface="+mn-cs"/>
              </a:rPr>
              <a:t> – Songs – 65, 415 &amp; 7</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Lucida Calligraphy" panose="03010101010101010101" pitchFamily="66"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Lucida Calligraphy" panose="03010101010101010101" pitchFamily="66" charset="0"/>
                <a:ea typeface="+mn-ea"/>
                <a:cs typeface="+mn-cs"/>
              </a:rPr>
              <a:t>Richard McIntyre – Closing Prayer</a:t>
            </a:r>
          </a:p>
        </p:txBody>
      </p:sp>
      <p:sp>
        <p:nvSpPr>
          <p:cNvPr id="7" name="Title 1">
            <a:extLst>
              <a:ext uri="{FF2B5EF4-FFF2-40B4-BE49-F238E27FC236}">
                <a16:creationId xmlns:a16="http://schemas.microsoft.com/office/drawing/2014/main" id="{2A76E93E-861D-4BB5-B3F2-D125FAE254BF}"/>
              </a:ext>
            </a:extLst>
          </p:cNvPr>
          <p:cNvSpPr txBox="1">
            <a:spLocks/>
          </p:cNvSpPr>
          <p:nvPr/>
        </p:nvSpPr>
        <p:spPr>
          <a:xfrm>
            <a:off x="0" y="-183024"/>
            <a:ext cx="91440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Lucida Calligraphy" panose="03010101010101010101" pitchFamily="66" charset="0"/>
                <a:ea typeface="+mj-ea"/>
                <a:cs typeface="+mj-cs"/>
              </a:rPr>
              <a:t>Seek Ye First…</a:t>
            </a:r>
          </a:p>
        </p:txBody>
      </p:sp>
    </p:spTree>
    <p:extLst>
      <p:ext uri="{BB962C8B-B14F-4D97-AF65-F5344CB8AC3E}">
        <p14:creationId xmlns:p14="http://schemas.microsoft.com/office/powerpoint/2010/main" val="1402736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065 - O Master, Let Me Walk With Thee - Title</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40724076"/>
      </p:ext>
    </p:extLst>
  </p:cSld>
  <p:clrMapOvr>
    <a:masterClrMapping/>
  </p:clrMapOvr>
  <p:transition spd="med">
    <p:wipe dir="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065 - O Master, Let Me Walk With Thee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72231201"/>
      </p:ext>
    </p:extLst>
  </p:cSld>
  <p:clrMapOvr>
    <a:masterClrMapping/>
  </p:clrMapOvr>
  <p:transition spd="med">
    <p:wipe dir="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065 - O Master, Let Me Walk With Thee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extLst>
      <p:ext uri="{BB962C8B-B14F-4D97-AF65-F5344CB8AC3E}">
        <p14:creationId xmlns:p14="http://schemas.microsoft.com/office/powerpoint/2010/main" val="318655809"/>
      </p:ext>
    </p:extLst>
  </p:cSld>
  <p:clrMapOvr>
    <a:masterClrMapping/>
  </p:clrMapOvr>
  <p:transition spd="med">
    <p:wipe dir="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065 - O Master, Let Me Walk With Thee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58579663"/>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694 - Savior, Teach Me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06305276"/>
      </p:ext>
    </p:extLst>
  </p:cSld>
  <p:clrMapOvr>
    <a:masterClrMapping/>
  </p:clrMapOvr>
  <p:transition spd="med">
    <p:wipe dir="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065 - O Master, Let Me Walk With Thee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Tree>
    <p:extLst>
      <p:ext uri="{BB962C8B-B14F-4D97-AF65-F5344CB8AC3E}">
        <p14:creationId xmlns:p14="http://schemas.microsoft.com/office/powerpoint/2010/main" val="3860888614"/>
      </p:ext>
    </p:extLst>
  </p:cSld>
  <p:clrMapOvr>
    <a:masterClrMapping/>
  </p:clrMapOvr>
  <p:transition spd="med">
    <p:wipe dir="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065 - O Master, Let Me Walk With Thee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83922319"/>
      </p:ext>
    </p:extLst>
  </p:cSld>
  <p:clrMapOvr>
    <a:masterClrMapping/>
  </p:clrMapOvr>
  <p:transition spd="med">
    <p:wipe dir="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065 - O Master, Let Me Walk With Thee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3</a:t>
            </a:r>
          </a:p>
        </p:txBody>
      </p:sp>
    </p:spTree>
    <p:extLst>
      <p:ext uri="{BB962C8B-B14F-4D97-AF65-F5344CB8AC3E}">
        <p14:creationId xmlns:p14="http://schemas.microsoft.com/office/powerpoint/2010/main" val="952984183"/>
      </p:ext>
    </p:extLst>
  </p:cSld>
  <p:clrMapOvr>
    <a:masterClrMapping/>
  </p:clrMapOvr>
  <p:transition spd="med">
    <p:wipe dir="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065 - O Master, Let Me Walk With Thee - 4.1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62025300"/>
      </p:ext>
    </p:extLst>
  </p:cSld>
  <p:clrMapOvr>
    <a:masterClrMapping/>
  </p:clrMapOvr>
  <p:transition spd="med">
    <p:wipe dir="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065 - O Master, Let Me Walk With Thee - 4.2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extLst>
      <p:ext uri="{BB962C8B-B14F-4D97-AF65-F5344CB8AC3E}">
        <p14:creationId xmlns:p14="http://schemas.microsoft.com/office/powerpoint/2010/main" val="887904148"/>
      </p:ext>
    </p:extLst>
  </p:cSld>
  <p:clrMapOvr>
    <a:masterClrMapping/>
  </p:clrMapOvr>
  <p:transition spd="med">
    <p:wipe dir="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415 - To Christ Be True - Title</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91107163"/>
      </p:ext>
    </p:extLst>
  </p:cSld>
  <p:clrMapOvr>
    <a:masterClrMapping/>
  </p:clrMapOvr>
  <p:transition spd="med">
    <p:wipe dir="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415 - To Christ Be True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18384742"/>
      </p:ext>
    </p:extLst>
  </p:cSld>
  <p:clrMapOvr>
    <a:masterClrMapping/>
  </p:clrMapOvr>
  <p:transition spd="med">
    <p:wipe dir="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415 - To Christ Be True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62033098"/>
      </p:ext>
    </p:extLst>
  </p:cSld>
  <p:clrMapOvr>
    <a:masterClrMapping/>
  </p:clrMapOvr>
  <p:transition spd="med">
    <p:wipe dir="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415 - To Christ Be True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95712975"/>
      </p:ext>
    </p:extLst>
  </p:cSld>
  <p:clrMapOvr>
    <a:masterClrMapping/>
  </p:clrMapOvr>
  <p:transition spd="med">
    <p:wipe dir="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415 - To Christ Be True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extLst>
      <p:ext uri="{BB962C8B-B14F-4D97-AF65-F5344CB8AC3E}">
        <p14:creationId xmlns:p14="http://schemas.microsoft.com/office/powerpoint/2010/main" val="1154382330"/>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694 - Savior, Teach Me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extLst>
      <p:ext uri="{BB962C8B-B14F-4D97-AF65-F5344CB8AC3E}">
        <p14:creationId xmlns:p14="http://schemas.microsoft.com/office/powerpoint/2010/main" val="3854816410"/>
      </p:ext>
    </p:extLst>
  </p:cSld>
  <p:clrMapOvr>
    <a:masterClrMapping/>
  </p:clrMapOvr>
  <p:transition spd="med">
    <p:wipe dir="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415 - To Christ Be True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68072661"/>
      </p:ext>
    </p:extLst>
  </p:cSld>
  <p:clrMapOvr>
    <a:masterClrMapping/>
  </p:clrMapOvr>
  <p:transition spd="med">
    <p:wipe dir="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415 - To Christ Be True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95464477"/>
      </p:ext>
    </p:extLst>
  </p:cSld>
  <p:clrMapOvr>
    <a:masterClrMapping/>
  </p:clrMapOvr>
  <p:transition spd="med">
    <p:wipe dir="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415 - To Christ Be True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75083346"/>
      </p:ext>
    </p:extLst>
  </p:cSld>
  <p:clrMapOvr>
    <a:masterClrMapping/>
  </p:clrMapOvr>
  <p:transition spd="med">
    <p:wipe dir="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415 - To Christ Be True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Tree>
    <p:extLst>
      <p:ext uri="{BB962C8B-B14F-4D97-AF65-F5344CB8AC3E}">
        <p14:creationId xmlns:p14="http://schemas.microsoft.com/office/powerpoint/2010/main" val="1554724393"/>
      </p:ext>
    </p:extLst>
  </p:cSld>
  <p:clrMapOvr>
    <a:masterClrMapping/>
  </p:clrMapOvr>
  <p:transition spd="med">
    <p:wipe dir="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415 - To Christ Be True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5464262"/>
      </p:ext>
    </p:extLst>
  </p:cSld>
  <p:clrMapOvr>
    <a:masterClrMapping/>
  </p:clrMapOvr>
  <p:transition spd="med">
    <p:wipe dir="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415 - To Christ Be True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34718412"/>
      </p:ext>
    </p:extLst>
  </p:cSld>
  <p:clrMapOvr>
    <a:masterClrMapping/>
  </p:clrMapOvr>
  <p:transition spd="med">
    <p:wipe dir="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415 - To Christ Be True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84990898"/>
      </p:ext>
    </p:extLst>
  </p:cSld>
  <p:clrMapOvr>
    <a:masterClrMapping/>
  </p:clrMapOvr>
  <p:transition spd="med">
    <p:wipe dir="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415 - To Christ Be True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3</a:t>
            </a:r>
          </a:p>
        </p:txBody>
      </p:sp>
    </p:spTree>
    <p:extLst>
      <p:ext uri="{BB962C8B-B14F-4D97-AF65-F5344CB8AC3E}">
        <p14:creationId xmlns:p14="http://schemas.microsoft.com/office/powerpoint/2010/main" val="293447624"/>
      </p:ext>
    </p:extLst>
  </p:cSld>
  <p:clrMapOvr>
    <a:masterClrMapping/>
  </p:clrMapOvr>
  <p:transition spd="med">
    <p:wipe dir="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415 - To Christ Be True - 4.1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52236843"/>
      </p:ext>
    </p:extLst>
  </p:cSld>
  <p:clrMapOvr>
    <a:masterClrMapping/>
  </p:clrMapOvr>
  <p:transition spd="med">
    <p:wipe dir="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415 - To Christ Be True - 4.2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058427"/>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694 - Savior, Teach Me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5602431"/>
      </p:ext>
    </p:extLst>
  </p:cSld>
  <p:clrMapOvr>
    <a:masterClrMapping/>
  </p:clrMapOvr>
  <p:transition spd="med">
    <p:wipe dir="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415 - To Christ Be True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21666029"/>
      </p:ext>
    </p:extLst>
  </p:cSld>
  <p:clrMapOvr>
    <a:masterClrMapping/>
  </p:clrMapOvr>
  <p:transition spd="med">
    <p:wipe dir="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415 - To Christ Be True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extLst>
      <p:ext uri="{BB962C8B-B14F-4D97-AF65-F5344CB8AC3E}">
        <p14:creationId xmlns:p14="http://schemas.microsoft.com/office/powerpoint/2010/main" val="1758051936"/>
      </p:ext>
    </p:extLst>
  </p:cSld>
  <p:clrMapOvr>
    <a:masterClrMapping/>
  </p:clrMapOvr>
  <p:transition spd="med">
    <p:wipe dir="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007 - Saints Lift Your Voices - Title</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1449226"/>
      </p:ext>
    </p:extLst>
  </p:cSld>
  <p:clrMapOvr>
    <a:masterClrMapping/>
  </p:clrMapOvr>
  <p:transition spd="med">
    <p:wipe dir="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007 - Saints Lift Your Voices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29527046"/>
      </p:ext>
    </p:extLst>
  </p:cSld>
  <p:clrMapOvr>
    <a:masterClrMapping/>
  </p:clrMapOvr>
  <p:transition spd="med">
    <p:wipe dir="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007 - Saints Lift Your Voices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59204012"/>
      </p:ext>
    </p:extLst>
  </p:cSld>
  <p:clrMapOvr>
    <a:masterClrMapping/>
  </p:clrMapOvr>
  <p:transition spd="med">
    <p:wipe dir="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007 - Saints Lift Your Voices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14905768"/>
      </p:ext>
    </p:extLst>
  </p:cSld>
  <p:clrMapOvr>
    <a:masterClrMapping/>
  </p:clrMapOvr>
  <p:transition spd="med">
    <p:wipe dir="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007 - Saints Lift Your Voices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extLst>
      <p:ext uri="{BB962C8B-B14F-4D97-AF65-F5344CB8AC3E}">
        <p14:creationId xmlns:p14="http://schemas.microsoft.com/office/powerpoint/2010/main" val="2513211699"/>
      </p:ext>
    </p:extLst>
  </p:cSld>
  <p:clrMapOvr>
    <a:masterClrMapping/>
  </p:clrMapOvr>
  <p:transition spd="med">
    <p:wipe dir="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007 - Saints Lift Your Voices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06203920"/>
      </p:ext>
    </p:extLst>
  </p:cSld>
  <p:clrMapOvr>
    <a:masterClrMapping/>
  </p:clrMapOvr>
  <p:transition spd="med">
    <p:wipe dir="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007 - Saints Lift Your Voices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48532530"/>
      </p:ext>
    </p:extLst>
  </p:cSld>
  <p:clrMapOvr>
    <a:masterClrMapping/>
  </p:clrMapOvr>
  <p:transition spd="med">
    <p:wipe dir="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007 - Saints Lift Your Voices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92752038"/>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694 - Savior, Teach Me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Tree>
    <p:extLst>
      <p:ext uri="{BB962C8B-B14F-4D97-AF65-F5344CB8AC3E}">
        <p14:creationId xmlns:p14="http://schemas.microsoft.com/office/powerpoint/2010/main" val="1468906323"/>
      </p:ext>
    </p:extLst>
  </p:cSld>
  <p:clrMapOvr>
    <a:masterClrMapping/>
  </p:clrMapOvr>
  <p:transition spd="med">
    <p:wipe dir="r"/>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007 - Saints Lift Your Voices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Tree>
    <p:extLst>
      <p:ext uri="{BB962C8B-B14F-4D97-AF65-F5344CB8AC3E}">
        <p14:creationId xmlns:p14="http://schemas.microsoft.com/office/powerpoint/2010/main" val="3824447276"/>
      </p:ext>
    </p:extLst>
  </p:cSld>
  <p:clrMapOvr>
    <a:masterClrMapping/>
  </p:clrMapOvr>
  <p:transition spd="med">
    <p:wipe dir="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007 - Saints Lift Your Voices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24557026"/>
      </p:ext>
    </p:extLst>
  </p:cSld>
  <p:clrMapOvr>
    <a:masterClrMapping/>
  </p:clrMapOvr>
  <p:transition spd="med">
    <p:wipe dir="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007 - Saints Lift Your Voices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14030095"/>
      </p:ext>
    </p:extLst>
  </p:cSld>
  <p:clrMapOvr>
    <a:masterClrMapping/>
  </p:clrMapOvr>
  <p:transition spd="med">
    <p:wipe dir="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007 - Saints Lift Your Voices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63038119"/>
      </p:ext>
    </p:extLst>
  </p:cSld>
  <p:clrMapOvr>
    <a:masterClrMapping/>
  </p:clrMapOvr>
  <p:transition spd="med">
    <p:wipe dir="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007 - Saints Lift Your Voices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extLst>
      <p:ext uri="{BB962C8B-B14F-4D97-AF65-F5344CB8AC3E}">
        <p14:creationId xmlns:p14="http://schemas.microsoft.com/office/powerpoint/2010/main" val="3410712853"/>
      </p:ext>
    </p:extLst>
  </p:cSld>
  <p:clrMapOvr>
    <a:masterClrMapping/>
  </p:clrMapOvr>
  <p:transition spd="med">
    <p:wipe dir="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at&#10;&#10;Description generated with very high confidence">
            <a:extLst>
              <a:ext uri="{FF2B5EF4-FFF2-40B4-BE49-F238E27FC236}">
                <a16:creationId xmlns:a16="http://schemas.microsoft.com/office/drawing/2014/main" id="{5E892A14-0EA8-439D-AB19-F0806423BB49}"/>
              </a:ext>
            </a:extLst>
          </p:cNvPr>
          <p:cNvPicPr>
            <a:picLocks noChangeAspect="1"/>
          </p:cNvPicPr>
          <p:nvPr/>
        </p:nvPicPr>
        <p:blipFill rotWithShape="1">
          <a:blip r:embed="rId3">
            <a:duotone>
              <a:prstClr val="black"/>
              <a:prstClr val="white"/>
            </a:duotone>
            <a:extLst>
              <a:ext uri="{28A0092B-C50C-407E-A947-70E740481C1C}">
                <a14:useLocalDpi xmlns:a14="http://schemas.microsoft.com/office/drawing/2010/main" val="0"/>
              </a:ext>
            </a:extLst>
          </a:blip>
          <a:srcRect l="22993" r="2007"/>
          <a:stretch/>
        </p:blipFill>
        <p:spPr>
          <a:xfrm>
            <a:off x="20" y="10"/>
            <a:ext cx="9143980" cy="6857990"/>
          </a:xfrm>
          <a:prstGeom prst="rect">
            <a:avLst/>
          </a:prstGeom>
        </p:spPr>
      </p:pic>
      <p:sp>
        <p:nvSpPr>
          <p:cNvPr id="5" name="TextBox 4">
            <a:extLst>
              <a:ext uri="{FF2B5EF4-FFF2-40B4-BE49-F238E27FC236}">
                <a16:creationId xmlns:a16="http://schemas.microsoft.com/office/drawing/2014/main" id="{B5F716D3-A3EE-4169-8361-E418174BC0B9}"/>
              </a:ext>
            </a:extLst>
          </p:cNvPr>
          <p:cNvSpPr txBox="1"/>
          <p:nvPr/>
        </p:nvSpPr>
        <p:spPr>
          <a:xfrm>
            <a:off x="0" y="190500"/>
            <a:ext cx="9144000" cy="1107996"/>
          </a:xfrm>
          <a:prstGeom prst="rect">
            <a:avLst/>
          </a:prstGeom>
          <a:noFill/>
        </p:spPr>
        <p:txBody>
          <a:bodyPr wrap="square" rtlCol="0">
            <a:spAutoFit/>
          </a:bodyPr>
          <a:lstStyle/>
          <a:p>
            <a:r>
              <a:rPr lang="en-US" sz="6600" dirty="0">
                <a:solidFill>
                  <a:schemeClr val="bg1"/>
                </a:solidFill>
                <a:latin typeface="Lucida Calligraphy" panose="03010101010101010101" pitchFamily="66" charset="0"/>
              </a:rPr>
              <a:t>CLOSING PRAYER</a:t>
            </a:r>
          </a:p>
        </p:txBody>
      </p:sp>
      <p:sp>
        <p:nvSpPr>
          <p:cNvPr id="7" name="TextBox 6">
            <a:extLst>
              <a:ext uri="{FF2B5EF4-FFF2-40B4-BE49-F238E27FC236}">
                <a16:creationId xmlns:a16="http://schemas.microsoft.com/office/drawing/2014/main" id="{EEC56DCB-18FD-4401-BE62-714888B171C9}"/>
              </a:ext>
            </a:extLst>
          </p:cNvPr>
          <p:cNvSpPr txBox="1"/>
          <p:nvPr>
            <p:custDataLst>
              <p:tags r:id="rId1"/>
            </p:custDataLst>
          </p:nvPr>
        </p:nvSpPr>
        <p:spPr>
          <a:xfrm>
            <a:off x="4305300" y="4244340"/>
            <a:ext cx="4838700" cy="1938992"/>
          </a:xfrm>
          <a:prstGeom prst="rect">
            <a:avLst/>
          </a:prstGeom>
          <a:noFill/>
        </p:spPr>
        <p:txBody>
          <a:bodyPr wrap="square" rtlCol="0">
            <a:spAutoFit/>
          </a:bodyPr>
          <a:lstStyle/>
          <a:p>
            <a:r>
              <a:rPr lang="en-US" sz="6000" dirty="0">
                <a:solidFill>
                  <a:schemeClr val="bg1"/>
                </a:solidFill>
                <a:latin typeface="Lucida Calligraphy" panose="03010101010101010101" pitchFamily="66" charset="0"/>
              </a:rPr>
              <a:t>Richard McIntyre</a:t>
            </a:r>
          </a:p>
        </p:txBody>
      </p:sp>
    </p:spTree>
    <p:extLst>
      <p:ext uri="{BB962C8B-B14F-4D97-AF65-F5344CB8AC3E}">
        <p14:creationId xmlns:p14="http://schemas.microsoft.com/office/powerpoint/2010/main" val="129052616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4" name="Picture 3" descr="A close up of a piece of paper&#10;&#10;Description generated with high confidence">
            <a:extLst>
              <a:ext uri="{FF2B5EF4-FFF2-40B4-BE49-F238E27FC236}">
                <a16:creationId xmlns:a16="http://schemas.microsoft.com/office/drawing/2014/main" id="{D8A94EF8-1608-4629-8DA2-CF21863CAE80}"/>
              </a:ext>
            </a:extLst>
          </p:cNvPr>
          <p:cNvPicPr>
            <a:picLocks noChangeAspect="1"/>
          </p:cNvPicPr>
          <p:nvPr/>
        </p:nvPicPr>
        <p:blipFill rotWithShape="1">
          <a:blip r:embed="rId2"/>
          <a:srcRect t="332"/>
          <a:stretch/>
        </p:blipFill>
        <p:spPr>
          <a:xfrm>
            <a:off x="0" y="-5"/>
            <a:ext cx="9144000" cy="6858005"/>
          </a:xfrm>
          <a:prstGeom prst="rect">
            <a:avLst/>
          </a:prstGeom>
        </p:spPr>
      </p:pic>
      <p:sp>
        <p:nvSpPr>
          <p:cNvPr id="5" name="TextBox 4">
            <a:extLst>
              <a:ext uri="{FF2B5EF4-FFF2-40B4-BE49-F238E27FC236}">
                <a16:creationId xmlns:a16="http://schemas.microsoft.com/office/drawing/2014/main" id="{F860DE05-1068-4372-B4FD-C9D706BF31AC}"/>
              </a:ext>
            </a:extLst>
          </p:cNvPr>
          <p:cNvSpPr txBox="1"/>
          <p:nvPr/>
        </p:nvSpPr>
        <p:spPr>
          <a:xfrm>
            <a:off x="1676400" y="494856"/>
            <a:ext cx="5824538" cy="14465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black"/>
                </a:solidFill>
                <a:effectLst/>
                <a:uLnTx/>
                <a:uFillTx/>
                <a:latin typeface="Lucida Calligraphy" panose="03010101010101010101" pitchFamily="66" charset="0"/>
                <a:ea typeface="+mn-ea"/>
                <a:cs typeface="+mn-cs"/>
              </a:rPr>
              <a:t>Welcome</a:t>
            </a:r>
          </a:p>
        </p:txBody>
      </p:sp>
      <p:sp>
        <p:nvSpPr>
          <p:cNvPr id="6" name="TextBox 5">
            <a:extLst>
              <a:ext uri="{FF2B5EF4-FFF2-40B4-BE49-F238E27FC236}">
                <a16:creationId xmlns:a16="http://schemas.microsoft.com/office/drawing/2014/main" id="{EBBBA6E5-A38E-492F-9F52-E848092FE86B}"/>
              </a:ext>
            </a:extLst>
          </p:cNvPr>
          <p:cNvSpPr txBox="1"/>
          <p:nvPr/>
        </p:nvSpPr>
        <p:spPr>
          <a:xfrm>
            <a:off x="1676400" y="2669415"/>
            <a:ext cx="5824538" cy="163121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Lucida Calligraphy" panose="03010101010101010101" pitchFamily="66" charset="0"/>
                <a:ea typeface="+mn-ea"/>
                <a:cs typeface="+mn-cs"/>
              </a:rPr>
              <a:t>Times of Worship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ucida Calligraphy" panose="03010101010101010101" pitchFamily="66" charset="0"/>
                <a:ea typeface="+mn-ea"/>
                <a:cs typeface="+mn-cs"/>
              </a:rPr>
              <a:t>Sunday 9 AM Worship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ucida Calligraphy" panose="03010101010101010101" pitchFamily="66" charset="0"/>
                <a:ea typeface="+mn-ea"/>
                <a:cs typeface="+mn-cs"/>
              </a:rPr>
              <a:t>Sunday 10 AM Bible Class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ucida Calligraphy" panose="03010101010101010101" pitchFamily="66" charset="0"/>
                <a:ea typeface="+mn-ea"/>
                <a:cs typeface="+mn-cs"/>
              </a:rPr>
              <a:t>Sunday 11 AM Worship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ucida Calligraphy" panose="03010101010101010101" pitchFamily="66" charset="0"/>
                <a:ea typeface="+mn-ea"/>
                <a:cs typeface="+mn-cs"/>
              </a:rPr>
              <a:t>Wednesday 7 PM Bible Class</a:t>
            </a:r>
          </a:p>
        </p:txBody>
      </p:sp>
      <p:sp>
        <p:nvSpPr>
          <p:cNvPr id="7" name="TextBox 6">
            <a:extLst>
              <a:ext uri="{FF2B5EF4-FFF2-40B4-BE49-F238E27FC236}">
                <a16:creationId xmlns:a16="http://schemas.microsoft.com/office/drawing/2014/main" id="{840EE154-2E61-4367-B44F-BB5DAA709E65}"/>
              </a:ext>
            </a:extLst>
          </p:cNvPr>
          <p:cNvSpPr txBox="1"/>
          <p:nvPr/>
        </p:nvSpPr>
        <p:spPr>
          <a:xfrm>
            <a:off x="1659731" y="4917049"/>
            <a:ext cx="5824538" cy="138499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Lucida Calligraphy" panose="03010101010101010101" pitchFamily="66" charset="0"/>
                <a:ea typeface="+mn-ea"/>
                <a:cs typeface="+mn-cs"/>
              </a:rPr>
              <a:t>Elders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ucida Calligraphy" panose="03010101010101010101" pitchFamily="66" charset="0"/>
                <a:ea typeface="+mn-ea"/>
                <a:cs typeface="+mn-cs"/>
              </a:rPr>
              <a:t>Gerald Gudgel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ucida Calligraphy" panose="03010101010101010101" pitchFamily="66" charset="0"/>
                <a:ea typeface="+mn-ea"/>
                <a:cs typeface="+mn-cs"/>
              </a:rPr>
              <a:t>Ronny Hightower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ucida Calligraphy" panose="03010101010101010101" pitchFamily="66" charset="0"/>
                <a:ea typeface="+mn-ea"/>
                <a:cs typeface="+mn-cs"/>
              </a:rPr>
              <a:t>Tim Hogland</a:t>
            </a:r>
          </a:p>
        </p:txBody>
      </p:sp>
    </p:spTree>
    <p:extLst>
      <p:ext uri="{BB962C8B-B14F-4D97-AF65-F5344CB8AC3E}">
        <p14:creationId xmlns:p14="http://schemas.microsoft.com/office/powerpoint/2010/main" val="1723175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694 - Savior, Teach Me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05767215"/>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694 - Savior, Teach Me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extLst>
      <p:ext uri="{BB962C8B-B14F-4D97-AF65-F5344CB8AC3E}">
        <p14:creationId xmlns:p14="http://schemas.microsoft.com/office/powerpoint/2010/main" val="934492561"/>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128 - Take My Life And Let It Be - Title</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82902877"/>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DF3323-33E3-4BC9-B589-7749FEDE0C67}"/>
              </a:ext>
            </a:extLst>
          </p:cNvPr>
          <p:cNvPicPr>
            <a:picLocks noChangeAspect="1"/>
          </p:cNvPicPr>
          <p:nvPr/>
        </p:nvPicPr>
        <p:blipFill rotWithShape="1">
          <a:blip r:embed="rId2">
            <a:duotone>
              <a:prstClr val="black"/>
              <a:prstClr val="white"/>
            </a:duotone>
            <a:extLst>
              <a:ext uri="{28A0092B-C50C-407E-A947-70E740481C1C}">
                <a14:useLocalDpi xmlns:a14="http://schemas.microsoft.com/office/drawing/2010/main" val="0"/>
              </a:ext>
            </a:extLst>
          </a:blip>
          <a:srcRect l="14657" r="17676" b="-1"/>
          <a:stretch/>
        </p:blipFill>
        <p:spPr>
          <a:xfrm>
            <a:off x="20" y="10"/>
            <a:ext cx="9143980" cy="6857990"/>
          </a:xfrm>
          <a:prstGeom prst="rect">
            <a:avLst/>
          </a:prstGeom>
        </p:spPr>
      </p:pic>
      <p:sp>
        <p:nvSpPr>
          <p:cNvPr id="2" name="Rectangle 1">
            <a:extLst>
              <a:ext uri="{FF2B5EF4-FFF2-40B4-BE49-F238E27FC236}">
                <a16:creationId xmlns:a16="http://schemas.microsoft.com/office/drawing/2014/main" id="{CD3FF37F-C506-4594-9128-CEE555032BCF}"/>
              </a:ext>
            </a:extLst>
          </p:cNvPr>
          <p:cNvSpPr/>
          <p:nvPr/>
        </p:nvSpPr>
        <p:spPr>
          <a:xfrm>
            <a:off x="20" y="564082"/>
            <a:ext cx="9143980" cy="4185761"/>
          </a:xfrm>
          <a:prstGeom prst="rect">
            <a:avLst/>
          </a:prstGeom>
        </p:spPr>
        <p:txBody>
          <a:bodyPr wrap="square">
            <a:spAutoFit/>
          </a:bodyPr>
          <a:lstStyle/>
          <a:p>
            <a:pPr algn="ctr"/>
            <a:r>
              <a:rPr lang="en-US" sz="1400" b="1" dirty="0">
                <a:solidFill>
                  <a:schemeClr val="bg1"/>
                </a:solidFill>
                <a:latin typeface="Lucida Calligraphy" panose="03010101010101010101" pitchFamily="66" charset="0"/>
              </a:rPr>
              <a:t>Order of Worship</a:t>
            </a:r>
          </a:p>
          <a:p>
            <a:pPr algn="ctr"/>
            <a:endParaRPr lang="en-US" sz="1400" b="1" dirty="0">
              <a:solidFill>
                <a:schemeClr val="bg1"/>
              </a:solidFill>
              <a:latin typeface="Lucida Calligraphy" panose="03010101010101010101" pitchFamily="66" charset="0"/>
            </a:endParaRPr>
          </a:p>
          <a:p>
            <a:pPr algn="ctr"/>
            <a:r>
              <a:rPr lang="en-US" sz="1400" b="1" dirty="0">
                <a:solidFill>
                  <a:schemeClr val="bg1"/>
                </a:solidFill>
                <a:latin typeface="Lucida Calligraphy" panose="03010101010101010101" pitchFamily="66" charset="0"/>
              </a:rPr>
              <a:t>Tim </a:t>
            </a:r>
            <a:r>
              <a:rPr lang="en-US" sz="1400" b="1" dirty="0" err="1">
                <a:solidFill>
                  <a:schemeClr val="bg1"/>
                </a:solidFill>
                <a:latin typeface="Lucida Calligraphy" panose="03010101010101010101" pitchFamily="66" charset="0"/>
              </a:rPr>
              <a:t>Hogland</a:t>
            </a:r>
            <a:r>
              <a:rPr lang="en-US" sz="1400" b="1" dirty="0">
                <a:solidFill>
                  <a:schemeClr val="bg1"/>
                </a:solidFill>
                <a:latin typeface="Lucida Calligraphy" panose="03010101010101010101" pitchFamily="66" charset="0"/>
              </a:rPr>
              <a:t> – Scripture -  Matthew 6:19-33</a:t>
            </a:r>
          </a:p>
          <a:p>
            <a:pPr algn="ctr"/>
            <a:endParaRPr lang="en-US" sz="1400" b="1" dirty="0">
              <a:solidFill>
                <a:schemeClr val="bg1"/>
              </a:solidFill>
              <a:latin typeface="Lucida Calligraphy" panose="03010101010101010101" pitchFamily="66" charset="0"/>
            </a:endParaRPr>
          </a:p>
          <a:p>
            <a:pPr algn="ctr"/>
            <a:r>
              <a:rPr lang="en-US" sz="1400" b="1" dirty="0">
                <a:solidFill>
                  <a:schemeClr val="bg1"/>
                </a:solidFill>
                <a:latin typeface="Lucida Calligraphy" panose="03010101010101010101" pitchFamily="66" charset="0"/>
              </a:rPr>
              <a:t>Foster Craig – Songs - 249, 694 &amp; 128</a:t>
            </a:r>
          </a:p>
          <a:p>
            <a:pPr algn="ctr"/>
            <a:endParaRPr lang="en-US" sz="1400" b="1" dirty="0">
              <a:solidFill>
                <a:schemeClr val="bg1"/>
              </a:solidFill>
              <a:latin typeface="Lucida Calligraphy" panose="03010101010101010101" pitchFamily="66" charset="0"/>
            </a:endParaRPr>
          </a:p>
          <a:p>
            <a:pPr algn="ctr"/>
            <a:r>
              <a:rPr lang="en-US" sz="1400" b="1" dirty="0">
                <a:solidFill>
                  <a:schemeClr val="bg1"/>
                </a:solidFill>
                <a:latin typeface="Lucida Calligraphy" panose="03010101010101010101" pitchFamily="66" charset="0"/>
              </a:rPr>
              <a:t>Terry </a:t>
            </a:r>
            <a:r>
              <a:rPr lang="en-US" sz="1400" b="1" dirty="0" err="1">
                <a:solidFill>
                  <a:schemeClr val="bg1"/>
                </a:solidFill>
                <a:latin typeface="Lucida Calligraphy" panose="03010101010101010101" pitchFamily="66" charset="0"/>
              </a:rPr>
              <a:t>Yontz</a:t>
            </a:r>
            <a:r>
              <a:rPr lang="en-US" sz="1400" b="1" dirty="0">
                <a:solidFill>
                  <a:schemeClr val="bg1"/>
                </a:solidFill>
                <a:latin typeface="Lucida Calligraphy" panose="03010101010101010101" pitchFamily="66" charset="0"/>
              </a:rPr>
              <a:t> – Prayer</a:t>
            </a:r>
          </a:p>
          <a:p>
            <a:pPr algn="ctr"/>
            <a:endParaRPr lang="en-US" sz="1400" b="1" dirty="0">
              <a:solidFill>
                <a:schemeClr val="bg1"/>
              </a:solidFill>
              <a:latin typeface="Lucida Calligraphy" panose="03010101010101010101" pitchFamily="66" charset="0"/>
            </a:endParaRPr>
          </a:p>
          <a:p>
            <a:pPr algn="ctr"/>
            <a:r>
              <a:rPr lang="en-US" sz="1400" b="1" dirty="0">
                <a:solidFill>
                  <a:schemeClr val="bg1"/>
                </a:solidFill>
                <a:latin typeface="Lucida Calligraphy" panose="03010101010101010101" pitchFamily="66" charset="0"/>
              </a:rPr>
              <a:t>Colby Lovelady – Songs – 111, 130 &amp; 484</a:t>
            </a:r>
          </a:p>
          <a:p>
            <a:pPr algn="ctr"/>
            <a:endParaRPr lang="en-US" sz="1400" b="1" dirty="0">
              <a:solidFill>
                <a:schemeClr val="bg1"/>
              </a:solidFill>
              <a:latin typeface="Lucida Calligraphy" panose="03010101010101010101" pitchFamily="66" charset="0"/>
            </a:endParaRPr>
          </a:p>
          <a:p>
            <a:pPr algn="ctr"/>
            <a:r>
              <a:rPr lang="en-US" sz="1400" b="1" dirty="0">
                <a:solidFill>
                  <a:schemeClr val="bg1"/>
                </a:solidFill>
                <a:latin typeface="Lucida Calligraphy" panose="03010101010101010101" pitchFamily="66" charset="0"/>
              </a:rPr>
              <a:t>Jason </a:t>
            </a:r>
            <a:r>
              <a:rPr lang="en-US" sz="1400" b="1" dirty="0" err="1">
                <a:solidFill>
                  <a:schemeClr val="bg1"/>
                </a:solidFill>
                <a:latin typeface="Lucida Calligraphy" panose="03010101010101010101" pitchFamily="66" charset="0"/>
              </a:rPr>
              <a:t>Gudgel</a:t>
            </a:r>
            <a:r>
              <a:rPr lang="en-US" sz="1400" b="1" dirty="0">
                <a:solidFill>
                  <a:schemeClr val="bg1"/>
                </a:solidFill>
                <a:latin typeface="Lucida Calligraphy" panose="03010101010101010101" pitchFamily="66" charset="0"/>
              </a:rPr>
              <a:t> – Scripture – Philippians 3:4-14</a:t>
            </a:r>
          </a:p>
          <a:p>
            <a:pPr algn="ctr"/>
            <a:endParaRPr lang="en-US" sz="1400" b="1" dirty="0">
              <a:solidFill>
                <a:schemeClr val="bg1"/>
              </a:solidFill>
              <a:latin typeface="Lucida Calligraphy" panose="03010101010101010101" pitchFamily="66" charset="0"/>
            </a:endParaRPr>
          </a:p>
          <a:p>
            <a:pPr algn="ctr"/>
            <a:r>
              <a:rPr lang="en-US" sz="1400" b="1" dirty="0" err="1">
                <a:solidFill>
                  <a:schemeClr val="bg1"/>
                </a:solidFill>
                <a:latin typeface="Lucida Calligraphy" panose="03010101010101010101" pitchFamily="66" charset="0"/>
              </a:rPr>
              <a:t>Nevin</a:t>
            </a:r>
            <a:r>
              <a:rPr lang="en-US" sz="1400" b="1" dirty="0">
                <a:solidFill>
                  <a:schemeClr val="bg1"/>
                </a:solidFill>
                <a:latin typeface="Lucida Calligraphy" panose="03010101010101010101" pitchFamily="66" charset="0"/>
              </a:rPr>
              <a:t> Cox – Songs – 502, 105 &amp; 332</a:t>
            </a:r>
          </a:p>
          <a:p>
            <a:pPr algn="ctr"/>
            <a:endParaRPr lang="en-US" sz="1400" b="1" dirty="0">
              <a:solidFill>
                <a:schemeClr val="bg1"/>
              </a:solidFill>
              <a:latin typeface="Lucida Calligraphy" panose="03010101010101010101" pitchFamily="66" charset="0"/>
            </a:endParaRPr>
          </a:p>
          <a:p>
            <a:pPr algn="ctr"/>
            <a:r>
              <a:rPr lang="en-US" sz="1400" b="1" dirty="0">
                <a:solidFill>
                  <a:schemeClr val="bg1"/>
                </a:solidFill>
                <a:latin typeface="Lucida Calligraphy" panose="03010101010101010101" pitchFamily="66" charset="0"/>
              </a:rPr>
              <a:t>Dan Hicks – Scripture – Romans 12:1-2</a:t>
            </a:r>
          </a:p>
          <a:p>
            <a:pPr algn="ctr"/>
            <a:endParaRPr lang="en-US" sz="1400" b="1" dirty="0">
              <a:solidFill>
                <a:schemeClr val="bg1"/>
              </a:solidFill>
              <a:latin typeface="Lucida Calligraphy" panose="03010101010101010101" pitchFamily="66" charset="0"/>
            </a:endParaRPr>
          </a:p>
          <a:p>
            <a:pPr algn="ctr"/>
            <a:r>
              <a:rPr lang="en-US" sz="1400" b="1" dirty="0">
                <a:solidFill>
                  <a:schemeClr val="bg1"/>
                </a:solidFill>
                <a:latin typeface="Lucida Calligraphy" panose="03010101010101010101" pitchFamily="66" charset="0"/>
              </a:rPr>
              <a:t>Jim </a:t>
            </a:r>
            <a:r>
              <a:rPr lang="en-US" sz="1400" b="1" dirty="0" err="1">
                <a:solidFill>
                  <a:schemeClr val="bg1"/>
                </a:solidFill>
                <a:latin typeface="Lucida Calligraphy" panose="03010101010101010101" pitchFamily="66" charset="0"/>
              </a:rPr>
              <a:t>Rowbottom</a:t>
            </a:r>
            <a:r>
              <a:rPr lang="en-US" sz="1400" b="1" dirty="0">
                <a:solidFill>
                  <a:schemeClr val="bg1"/>
                </a:solidFill>
                <a:latin typeface="Lucida Calligraphy" panose="03010101010101010101" pitchFamily="66" charset="0"/>
              </a:rPr>
              <a:t> – Songs – 65, 415 &amp; 7</a:t>
            </a:r>
          </a:p>
          <a:p>
            <a:pPr algn="ctr"/>
            <a:endParaRPr lang="en-US" sz="1400" b="1" dirty="0">
              <a:solidFill>
                <a:schemeClr val="bg1"/>
              </a:solidFill>
              <a:latin typeface="Lucida Calligraphy" panose="03010101010101010101" pitchFamily="66" charset="0"/>
            </a:endParaRPr>
          </a:p>
          <a:p>
            <a:pPr algn="ctr"/>
            <a:r>
              <a:rPr lang="en-US" sz="1400" b="1" dirty="0">
                <a:solidFill>
                  <a:schemeClr val="bg1"/>
                </a:solidFill>
                <a:latin typeface="Lucida Calligraphy" panose="03010101010101010101" pitchFamily="66" charset="0"/>
              </a:rPr>
              <a:t>Richard McIntyre – Closing Prayer</a:t>
            </a:r>
          </a:p>
        </p:txBody>
      </p:sp>
      <p:sp>
        <p:nvSpPr>
          <p:cNvPr id="7" name="Title 1">
            <a:extLst>
              <a:ext uri="{FF2B5EF4-FFF2-40B4-BE49-F238E27FC236}">
                <a16:creationId xmlns:a16="http://schemas.microsoft.com/office/drawing/2014/main" id="{2A76E93E-861D-4BB5-B3F2-D125FAE254BF}"/>
              </a:ext>
            </a:extLst>
          </p:cNvPr>
          <p:cNvSpPr txBox="1">
            <a:spLocks/>
          </p:cNvSpPr>
          <p:nvPr/>
        </p:nvSpPr>
        <p:spPr>
          <a:xfrm>
            <a:off x="0" y="-183024"/>
            <a:ext cx="91440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bg1"/>
                </a:solidFill>
                <a:latin typeface="Lucida Calligraphy" panose="03010101010101010101" pitchFamily="66" charset="0"/>
              </a:rPr>
              <a:t>Seek Ye First…</a:t>
            </a:r>
          </a:p>
        </p:txBody>
      </p:sp>
    </p:spTree>
    <p:extLst>
      <p:ext uri="{BB962C8B-B14F-4D97-AF65-F5344CB8AC3E}">
        <p14:creationId xmlns:p14="http://schemas.microsoft.com/office/powerpoint/2010/main" val="2607957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128 - Take My Life And Let It Be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69101363"/>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128 - Take My Life And Let It Be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extLst>
      <p:ext uri="{BB962C8B-B14F-4D97-AF65-F5344CB8AC3E}">
        <p14:creationId xmlns:p14="http://schemas.microsoft.com/office/powerpoint/2010/main" val="3911895181"/>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128 - Take My Life And Let It Be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74364890"/>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128 - Take My Life And Let It Be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Tree>
    <p:extLst>
      <p:ext uri="{BB962C8B-B14F-4D97-AF65-F5344CB8AC3E}">
        <p14:creationId xmlns:p14="http://schemas.microsoft.com/office/powerpoint/2010/main" val="469769817"/>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128 - Take My Life And Let It Be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07600319"/>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128 - Take My Life And Let It Be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extLst>
      <p:ext uri="{BB962C8B-B14F-4D97-AF65-F5344CB8AC3E}">
        <p14:creationId xmlns:p14="http://schemas.microsoft.com/office/powerpoint/2010/main" val="2262913514"/>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DF3323-33E3-4BC9-B589-7749FEDE0C67}"/>
              </a:ext>
            </a:extLst>
          </p:cNvPr>
          <p:cNvPicPr>
            <a:picLocks noChangeAspect="1"/>
          </p:cNvPicPr>
          <p:nvPr/>
        </p:nvPicPr>
        <p:blipFill rotWithShape="1">
          <a:blip r:embed="rId2">
            <a:duotone>
              <a:prstClr val="black"/>
              <a:prstClr val="white"/>
            </a:duotone>
            <a:extLst>
              <a:ext uri="{28A0092B-C50C-407E-A947-70E740481C1C}">
                <a14:useLocalDpi xmlns:a14="http://schemas.microsoft.com/office/drawing/2010/main" val="0"/>
              </a:ext>
            </a:extLst>
          </a:blip>
          <a:srcRect l="14657" r="17676" b="-1"/>
          <a:stretch/>
        </p:blipFill>
        <p:spPr>
          <a:xfrm>
            <a:off x="20" y="10"/>
            <a:ext cx="9143980" cy="6857990"/>
          </a:xfrm>
          <a:prstGeom prst="rect">
            <a:avLst/>
          </a:prstGeom>
        </p:spPr>
      </p:pic>
      <p:sp>
        <p:nvSpPr>
          <p:cNvPr id="2" name="Rectangle 1">
            <a:extLst>
              <a:ext uri="{FF2B5EF4-FFF2-40B4-BE49-F238E27FC236}">
                <a16:creationId xmlns:a16="http://schemas.microsoft.com/office/drawing/2014/main" id="{CD3FF37F-C506-4594-9128-CEE555032BCF}"/>
              </a:ext>
            </a:extLst>
          </p:cNvPr>
          <p:cNvSpPr/>
          <p:nvPr/>
        </p:nvSpPr>
        <p:spPr>
          <a:xfrm>
            <a:off x="20" y="564082"/>
            <a:ext cx="9143980" cy="4185761"/>
          </a:xfrm>
          <a:prstGeom prst="rect">
            <a:avLst/>
          </a:prstGeom>
        </p:spPr>
        <p:txBody>
          <a:bodyPr wrap="square">
            <a:spAutoFit/>
          </a:bodyPr>
          <a:lstStyle/>
          <a:p>
            <a:pPr algn="ctr"/>
            <a:r>
              <a:rPr lang="en-US" sz="1400" b="1" dirty="0">
                <a:solidFill>
                  <a:schemeClr val="bg1"/>
                </a:solidFill>
                <a:latin typeface="Lucida Calligraphy" panose="03010101010101010101" pitchFamily="66" charset="0"/>
              </a:rPr>
              <a:t>Order of Worship</a:t>
            </a:r>
          </a:p>
          <a:p>
            <a:pPr algn="ctr"/>
            <a:endParaRPr lang="en-US" sz="1400" b="1" dirty="0">
              <a:solidFill>
                <a:schemeClr val="bg1"/>
              </a:solidFill>
              <a:latin typeface="Lucida Calligraphy" panose="03010101010101010101" pitchFamily="66" charset="0"/>
            </a:endParaRPr>
          </a:p>
          <a:p>
            <a:pPr algn="ctr"/>
            <a:r>
              <a:rPr lang="en-US" sz="1400" b="1" dirty="0">
                <a:solidFill>
                  <a:schemeClr val="bg2">
                    <a:lumMod val="25000"/>
                  </a:schemeClr>
                </a:solidFill>
                <a:latin typeface="Lucida Calligraphy" panose="03010101010101010101" pitchFamily="66" charset="0"/>
              </a:rPr>
              <a:t>Tim </a:t>
            </a:r>
            <a:r>
              <a:rPr lang="en-US" sz="1400" b="1" dirty="0" err="1">
                <a:solidFill>
                  <a:schemeClr val="bg2">
                    <a:lumMod val="25000"/>
                  </a:schemeClr>
                </a:solidFill>
                <a:latin typeface="Lucida Calligraphy" panose="03010101010101010101" pitchFamily="66" charset="0"/>
              </a:rPr>
              <a:t>Hogland</a:t>
            </a:r>
            <a:r>
              <a:rPr lang="en-US" sz="1400" b="1" dirty="0">
                <a:solidFill>
                  <a:schemeClr val="bg2">
                    <a:lumMod val="25000"/>
                  </a:schemeClr>
                </a:solidFill>
                <a:latin typeface="Lucida Calligraphy" panose="03010101010101010101" pitchFamily="66" charset="0"/>
              </a:rPr>
              <a:t> – Scripture -  Matthew 6:19-33</a:t>
            </a:r>
          </a:p>
          <a:p>
            <a:pPr algn="ctr"/>
            <a:endParaRPr lang="en-US" sz="1400" b="1" dirty="0">
              <a:solidFill>
                <a:schemeClr val="bg2">
                  <a:lumMod val="25000"/>
                </a:schemeClr>
              </a:solidFill>
              <a:latin typeface="Lucida Calligraphy" panose="03010101010101010101" pitchFamily="66" charset="0"/>
            </a:endParaRPr>
          </a:p>
          <a:p>
            <a:pPr algn="ctr"/>
            <a:r>
              <a:rPr lang="en-US" sz="1400" b="1" dirty="0">
                <a:solidFill>
                  <a:schemeClr val="bg2">
                    <a:lumMod val="25000"/>
                  </a:schemeClr>
                </a:solidFill>
                <a:latin typeface="Lucida Calligraphy" panose="03010101010101010101" pitchFamily="66" charset="0"/>
              </a:rPr>
              <a:t>Foster Craig – Songs - 249, 694 &amp; 128</a:t>
            </a:r>
          </a:p>
          <a:p>
            <a:pPr algn="ctr"/>
            <a:endParaRPr lang="en-US" sz="1400" b="1" dirty="0">
              <a:solidFill>
                <a:schemeClr val="bg1"/>
              </a:solidFill>
              <a:latin typeface="Lucida Calligraphy" panose="03010101010101010101" pitchFamily="66" charset="0"/>
            </a:endParaRPr>
          </a:p>
          <a:p>
            <a:pPr algn="ctr"/>
            <a:r>
              <a:rPr lang="en-US" sz="1400" b="1" dirty="0">
                <a:solidFill>
                  <a:schemeClr val="bg1"/>
                </a:solidFill>
                <a:latin typeface="Lucida Calligraphy" panose="03010101010101010101" pitchFamily="66" charset="0"/>
              </a:rPr>
              <a:t>Terry </a:t>
            </a:r>
            <a:r>
              <a:rPr lang="en-US" sz="1400" b="1" dirty="0" err="1">
                <a:solidFill>
                  <a:schemeClr val="bg1"/>
                </a:solidFill>
                <a:latin typeface="Lucida Calligraphy" panose="03010101010101010101" pitchFamily="66" charset="0"/>
              </a:rPr>
              <a:t>Yontz</a:t>
            </a:r>
            <a:r>
              <a:rPr lang="en-US" sz="1400" b="1" dirty="0">
                <a:solidFill>
                  <a:schemeClr val="bg1"/>
                </a:solidFill>
                <a:latin typeface="Lucida Calligraphy" panose="03010101010101010101" pitchFamily="66" charset="0"/>
              </a:rPr>
              <a:t> – Prayer</a:t>
            </a:r>
          </a:p>
          <a:p>
            <a:pPr algn="ctr"/>
            <a:endParaRPr lang="en-US" sz="1400" b="1" dirty="0">
              <a:solidFill>
                <a:schemeClr val="bg1"/>
              </a:solidFill>
              <a:latin typeface="Lucida Calligraphy" panose="03010101010101010101" pitchFamily="66" charset="0"/>
            </a:endParaRPr>
          </a:p>
          <a:p>
            <a:pPr algn="ctr"/>
            <a:r>
              <a:rPr lang="en-US" sz="1400" b="1" dirty="0">
                <a:solidFill>
                  <a:schemeClr val="bg1"/>
                </a:solidFill>
                <a:latin typeface="Lucida Calligraphy" panose="03010101010101010101" pitchFamily="66" charset="0"/>
              </a:rPr>
              <a:t>Colby Lovelady – Songs – 111, 130 &amp; 484</a:t>
            </a:r>
          </a:p>
          <a:p>
            <a:pPr algn="ctr"/>
            <a:endParaRPr lang="en-US" sz="1400" b="1" dirty="0">
              <a:solidFill>
                <a:schemeClr val="bg1"/>
              </a:solidFill>
              <a:latin typeface="Lucida Calligraphy" panose="03010101010101010101" pitchFamily="66" charset="0"/>
            </a:endParaRPr>
          </a:p>
          <a:p>
            <a:pPr algn="ctr"/>
            <a:r>
              <a:rPr lang="en-US" sz="1400" b="1" dirty="0">
                <a:solidFill>
                  <a:schemeClr val="bg1"/>
                </a:solidFill>
                <a:latin typeface="Lucida Calligraphy" panose="03010101010101010101" pitchFamily="66" charset="0"/>
              </a:rPr>
              <a:t>Jason </a:t>
            </a:r>
            <a:r>
              <a:rPr lang="en-US" sz="1400" b="1" dirty="0" err="1">
                <a:solidFill>
                  <a:schemeClr val="bg1"/>
                </a:solidFill>
                <a:latin typeface="Lucida Calligraphy" panose="03010101010101010101" pitchFamily="66" charset="0"/>
              </a:rPr>
              <a:t>Gudgel</a:t>
            </a:r>
            <a:r>
              <a:rPr lang="en-US" sz="1400" b="1" dirty="0">
                <a:solidFill>
                  <a:schemeClr val="bg1"/>
                </a:solidFill>
                <a:latin typeface="Lucida Calligraphy" panose="03010101010101010101" pitchFamily="66" charset="0"/>
              </a:rPr>
              <a:t> – Scripture – Philippians 3:4-14</a:t>
            </a:r>
          </a:p>
          <a:p>
            <a:pPr algn="ctr"/>
            <a:endParaRPr lang="en-US" sz="1400" b="1" dirty="0">
              <a:solidFill>
                <a:schemeClr val="bg1"/>
              </a:solidFill>
              <a:latin typeface="Lucida Calligraphy" panose="03010101010101010101" pitchFamily="66" charset="0"/>
            </a:endParaRPr>
          </a:p>
          <a:p>
            <a:pPr algn="ctr"/>
            <a:r>
              <a:rPr lang="en-US" sz="1400" b="1" dirty="0" err="1">
                <a:solidFill>
                  <a:schemeClr val="bg1"/>
                </a:solidFill>
                <a:latin typeface="Lucida Calligraphy" panose="03010101010101010101" pitchFamily="66" charset="0"/>
              </a:rPr>
              <a:t>Nevin</a:t>
            </a:r>
            <a:r>
              <a:rPr lang="en-US" sz="1400" b="1" dirty="0">
                <a:solidFill>
                  <a:schemeClr val="bg1"/>
                </a:solidFill>
                <a:latin typeface="Lucida Calligraphy" panose="03010101010101010101" pitchFamily="66" charset="0"/>
              </a:rPr>
              <a:t> Cox – Songs – 502, 105 &amp; 332</a:t>
            </a:r>
          </a:p>
          <a:p>
            <a:pPr algn="ctr"/>
            <a:endParaRPr lang="en-US" sz="1400" b="1" dirty="0">
              <a:solidFill>
                <a:schemeClr val="bg1"/>
              </a:solidFill>
              <a:latin typeface="Lucida Calligraphy" panose="03010101010101010101" pitchFamily="66" charset="0"/>
            </a:endParaRPr>
          </a:p>
          <a:p>
            <a:pPr algn="ctr"/>
            <a:r>
              <a:rPr lang="en-US" sz="1400" b="1" dirty="0">
                <a:solidFill>
                  <a:schemeClr val="bg1"/>
                </a:solidFill>
                <a:latin typeface="Lucida Calligraphy" panose="03010101010101010101" pitchFamily="66" charset="0"/>
              </a:rPr>
              <a:t>Dan Hicks – Scripture – Romans 12:1-2</a:t>
            </a:r>
          </a:p>
          <a:p>
            <a:pPr algn="ctr"/>
            <a:endParaRPr lang="en-US" sz="1400" b="1" dirty="0">
              <a:solidFill>
                <a:schemeClr val="bg1"/>
              </a:solidFill>
              <a:latin typeface="Lucida Calligraphy" panose="03010101010101010101" pitchFamily="66" charset="0"/>
            </a:endParaRPr>
          </a:p>
          <a:p>
            <a:pPr algn="ctr"/>
            <a:r>
              <a:rPr lang="en-US" sz="1400" b="1" dirty="0">
                <a:solidFill>
                  <a:schemeClr val="bg1"/>
                </a:solidFill>
                <a:latin typeface="Lucida Calligraphy" panose="03010101010101010101" pitchFamily="66" charset="0"/>
              </a:rPr>
              <a:t>Jim </a:t>
            </a:r>
            <a:r>
              <a:rPr lang="en-US" sz="1400" b="1" dirty="0" err="1">
                <a:solidFill>
                  <a:schemeClr val="bg1"/>
                </a:solidFill>
                <a:latin typeface="Lucida Calligraphy" panose="03010101010101010101" pitchFamily="66" charset="0"/>
              </a:rPr>
              <a:t>Rowbottom</a:t>
            </a:r>
            <a:r>
              <a:rPr lang="en-US" sz="1400" b="1" dirty="0">
                <a:solidFill>
                  <a:schemeClr val="bg1"/>
                </a:solidFill>
                <a:latin typeface="Lucida Calligraphy" panose="03010101010101010101" pitchFamily="66" charset="0"/>
              </a:rPr>
              <a:t> – Songs – 65, 415 &amp; 7</a:t>
            </a:r>
          </a:p>
          <a:p>
            <a:pPr algn="ctr"/>
            <a:endParaRPr lang="en-US" sz="1400" b="1" dirty="0">
              <a:solidFill>
                <a:schemeClr val="bg1"/>
              </a:solidFill>
              <a:latin typeface="Lucida Calligraphy" panose="03010101010101010101" pitchFamily="66" charset="0"/>
            </a:endParaRPr>
          </a:p>
          <a:p>
            <a:pPr algn="ctr"/>
            <a:r>
              <a:rPr lang="en-US" sz="1400" b="1" dirty="0">
                <a:solidFill>
                  <a:schemeClr val="bg1"/>
                </a:solidFill>
                <a:latin typeface="Lucida Calligraphy" panose="03010101010101010101" pitchFamily="66" charset="0"/>
              </a:rPr>
              <a:t>Richard McIntyre – Closing Prayer</a:t>
            </a:r>
          </a:p>
        </p:txBody>
      </p:sp>
      <p:sp>
        <p:nvSpPr>
          <p:cNvPr id="7" name="Title 1">
            <a:extLst>
              <a:ext uri="{FF2B5EF4-FFF2-40B4-BE49-F238E27FC236}">
                <a16:creationId xmlns:a16="http://schemas.microsoft.com/office/drawing/2014/main" id="{2A76E93E-861D-4BB5-B3F2-D125FAE254BF}"/>
              </a:ext>
            </a:extLst>
          </p:cNvPr>
          <p:cNvSpPr txBox="1">
            <a:spLocks/>
          </p:cNvSpPr>
          <p:nvPr/>
        </p:nvSpPr>
        <p:spPr>
          <a:xfrm>
            <a:off x="0" y="-183024"/>
            <a:ext cx="91440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bg1"/>
                </a:solidFill>
                <a:latin typeface="Lucida Calligraphy" panose="03010101010101010101" pitchFamily="66" charset="0"/>
              </a:rPr>
              <a:t>Seek Ye First…</a:t>
            </a:r>
          </a:p>
        </p:txBody>
      </p:sp>
    </p:spTree>
    <p:extLst>
      <p:ext uri="{BB962C8B-B14F-4D97-AF65-F5344CB8AC3E}">
        <p14:creationId xmlns:p14="http://schemas.microsoft.com/office/powerpoint/2010/main" val="1059806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at&#10;&#10;Description generated with very high confidence">
            <a:extLst>
              <a:ext uri="{FF2B5EF4-FFF2-40B4-BE49-F238E27FC236}">
                <a16:creationId xmlns:a16="http://schemas.microsoft.com/office/drawing/2014/main" id="{5E892A14-0EA8-439D-AB19-F0806423BB49}"/>
              </a:ext>
            </a:extLst>
          </p:cNvPr>
          <p:cNvPicPr>
            <a:picLocks noChangeAspect="1"/>
          </p:cNvPicPr>
          <p:nvPr/>
        </p:nvPicPr>
        <p:blipFill rotWithShape="1">
          <a:blip r:embed="rId3">
            <a:duotone>
              <a:prstClr val="black"/>
              <a:prstClr val="white"/>
            </a:duotone>
            <a:extLst>
              <a:ext uri="{28A0092B-C50C-407E-A947-70E740481C1C}">
                <a14:useLocalDpi xmlns:a14="http://schemas.microsoft.com/office/drawing/2010/main" val="0"/>
              </a:ext>
            </a:extLst>
          </a:blip>
          <a:srcRect l="22993" r="2007"/>
          <a:stretch/>
        </p:blipFill>
        <p:spPr>
          <a:xfrm>
            <a:off x="20" y="10"/>
            <a:ext cx="9143980" cy="6857990"/>
          </a:xfrm>
          <a:prstGeom prst="rect">
            <a:avLst/>
          </a:prstGeom>
        </p:spPr>
      </p:pic>
      <p:sp>
        <p:nvSpPr>
          <p:cNvPr id="5" name="TextBox 4">
            <a:extLst>
              <a:ext uri="{FF2B5EF4-FFF2-40B4-BE49-F238E27FC236}">
                <a16:creationId xmlns:a16="http://schemas.microsoft.com/office/drawing/2014/main" id="{B5F716D3-A3EE-4169-8361-E418174BC0B9}"/>
              </a:ext>
            </a:extLst>
          </p:cNvPr>
          <p:cNvSpPr txBox="1"/>
          <p:nvPr/>
        </p:nvSpPr>
        <p:spPr>
          <a:xfrm>
            <a:off x="0" y="190500"/>
            <a:ext cx="9144000" cy="1323439"/>
          </a:xfrm>
          <a:prstGeom prst="rect">
            <a:avLst/>
          </a:prstGeom>
          <a:noFill/>
        </p:spPr>
        <p:txBody>
          <a:bodyPr wrap="square" rtlCol="0">
            <a:spAutoFit/>
          </a:bodyPr>
          <a:lstStyle/>
          <a:p>
            <a:r>
              <a:rPr lang="en-US" sz="8000" dirty="0">
                <a:solidFill>
                  <a:schemeClr val="bg1"/>
                </a:solidFill>
                <a:latin typeface="Lucida Calligraphy" panose="03010101010101010101" pitchFamily="66" charset="0"/>
              </a:rPr>
              <a:t>  PRAYER</a:t>
            </a:r>
          </a:p>
        </p:txBody>
      </p:sp>
      <p:sp>
        <p:nvSpPr>
          <p:cNvPr id="7" name="TextBox 6">
            <a:extLst>
              <a:ext uri="{FF2B5EF4-FFF2-40B4-BE49-F238E27FC236}">
                <a16:creationId xmlns:a16="http://schemas.microsoft.com/office/drawing/2014/main" id="{EEC56DCB-18FD-4401-BE62-714888B171C9}"/>
              </a:ext>
            </a:extLst>
          </p:cNvPr>
          <p:cNvSpPr txBox="1"/>
          <p:nvPr>
            <p:custDataLst>
              <p:tags r:id="rId1"/>
            </p:custDataLst>
          </p:nvPr>
        </p:nvSpPr>
        <p:spPr>
          <a:xfrm>
            <a:off x="3795713" y="4244340"/>
            <a:ext cx="5348287" cy="1015663"/>
          </a:xfrm>
          <a:prstGeom prst="rect">
            <a:avLst/>
          </a:prstGeom>
          <a:noFill/>
        </p:spPr>
        <p:txBody>
          <a:bodyPr wrap="square" rtlCol="0">
            <a:spAutoFit/>
          </a:bodyPr>
          <a:lstStyle/>
          <a:p>
            <a:r>
              <a:rPr lang="en-US" sz="6000" dirty="0">
                <a:solidFill>
                  <a:schemeClr val="bg1"/>
                </a:solidFill>
                <a:latin typeface="Lucida Calligraphy" panose="03010101010101010101" pitchFamily="66" charset="0"/>
              </a:rPr>
              <a:t>Terry </a:t>
            </a:r>
            <a:r>
              <a:rPr lang="en-US" sz="6000" dirty="0" err="1">
                <a:solidFill>
                  <a:schemeClr val="bg1"/>
                </a:solidFill>
                <a:latin typeface="Lucida Calligraphy" panose="03010101010101010101" pitchFamily="66" charset="0"/>
              </a:rPr>
              <a:t>Yontz</a:t>
            </a:r>
            <a:endParaRPr lang="en-US" sz="6000" dirty="0">
              <a:solidFill>
                <a:schemeClr val="bg1"/>
              </a:solidFill>
              <a:latin typeface="Lucida Calligraphy" panose="03010101010101010101" pitchFamily="66" charset="0"/>
            </a:endParaRPr>
          </a:p>
        </p:txBody>
      </p:sp>
    </p:spTree>
    <p:extLst>
      <p:ext uri="{BB962C8B-B14F-4D97-AF65-F5344CB8AC3E}">
        <p14:creationId xmlns:p14="http://schemas.microsoft.com/office/powerpoint/2010/main" val="1334389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DF3323-33E3-4BC9-B589-7749FEDE0C67}"/>
              </a:ext>
            </a:extLst>
          </p:cNvPr>
          <p:cNvPicPr>
            <a:picLocks noChangeAspect="1"/>
          </p:cNvPicPr>
          <p:nvPr/>
        </p:nvPicPr>
        <p:blipFill rotWithShape="1">
          <a:blip r:embed="rId2">
            <a:duotone>
              <a:prstClr val="black"/>
              <a:prstClr val="white"/>
            </a:duotone>
            <a:extLst>
              <a:ext uri="{28A0092B-C50C-407E-A947-70E740481C1C}">
                <a14:useLocalDpi xmlns:a14="http://schemas.microsoft.com/office/drawing/2010/main" val="0"/>
              </a:ext>
            </a:extLst>
          </a:blip>
          <a:srcRect l="14657" r="17676" b="-1"/>
          <a:stretch/>
        </p:blipFill>
        <p:spPr>
          <a:xfrm>
            <a:off x="20" y="10"/>
            <a:ext cx="9143980" cy="6857990"/>
          </a:xfrm>
          <a:prstGeom prst="rect">
            <a:avLst/>
          </a:prstGeom>
        </p:spPr>
      </p:pic>
      <p:sp>
        <p:nvSpPr>
          <p:cNvPr id="2" name="Rectangle 1">
            <a:extLst>
              <a:ext uri="{FF2B5EF4-FFF2-40B4-BE49-F238E27FC236}">
                <a16:creationId xmlns:a16="http://schemas.microsoft.com/office/drawing/2014/main" id="{CD3FF37F-C506-4594-9128-CEE555032BCF}"/>
              </a:ext>
            </a:extLst>
          </p:cNvPr>
          <p:cNvSpPr/>
          <p:nvPr/>
        </p:nvSpPr>
        <p:spPr>
          <a:xfrm>
            <a:off x="20" y="564082"/>
            <a:ext cx="9143980" cy="4185761"/>
          </a:xfrm>
          <a:prstGeom prst="rect">
            <a:avLst/>
          </a:prstGeom>
        </p:spPr>
        <p:txBody>
          <a:bodyPr wrap="square">
            <a:spAutoFit/>
          </a:bodyPr>
          <a:lstStyle/>
          <a:p>
            <a:pPr algn="ctr"/>
            <a:r>
              <a:rPr lang="en-US" sz="1400" b="1" dirty="0">
                <a:solidFill>
                  <a:schemeClr val="bg1"/>
                </a:solidFill>
                <a:latin typeface="Lucida Calligraphy" panose="03010101010101010101" pitchFamily="66" charset="0"/>
              </a:rPr>
              <a:t>Order of Worship</a:t>
            </a:r>
          </a:p>
          <a:p>
            <a:pPr algn="ctr"/>
            <a:endParaRPr lang="en-US" sz="1400" b="1" dirty="0">
              <a:solidFill>
                <a:schemeClr val="bg1"/>
              </a:solidFill>
              <a:latin typeface="Lucida Calligraphy" panose="03010101010101010101" pitchFamily="66" charset="0"/>
            </a:endParaRPr>
          </a:p>
          <a:p>
            <a:pPr algn="ctr"/>
            <a:r>
              <a:rPr lang="en-US" sz="1400" b="1" dirty="0">
                <a:solidFill>
                  <a:schemeClr val="bg2">
                    <a:lumMod val="25000"/>
                  </a:schemeClr>
                </a:solidFill>
                <a:latin typeface="Lucida Calligraphy" panose="03010101010101010101" pitchFamily="66" charset="0"/>
              </a:rPr>
              <a:t>Tim </a:t>
            </a:r>
            <a:r>
              <a:rPr lang="en-US" sz="1400" b="1" dirty="0" err="1">
                <a:solidFill>
                  <a:schemeClr val="bg2">
                    <a:lumMod val="25000"/>
                  </a:schemeClr>
                </a:solidFill>
                <a:latin typeface="Lucida Calligraphy" panose="03010101010101010101" pitchFamily="66" charset="0"/>
              </a:rPr>
              <a:t>Hogland</a:t>
            </a:r>
            <a:r>
              <a:rPr lang="en-US" sz="1400" b="1" dirty="0">
                <a:solidFill>
                  <a:schemeClr val="bg2">
                    <a:lumMod val="25000"/>
                  </a:schemeClr>
                </a:solidFill>
                <a:latin typeface="Lucida Calligraphy" panose="03010101010101010101" pitchFamily="66" charset="0"/>
              </a:rPr>
              <a:t> – Scripture -  Matthew 6:19-33</a:t>
            </a:r>
          </a:p>
          <a:p>
            <a:pPr algn="ctr"/>
            <a:endParaRPr lang="en-US" sz="1400" b="1" dirty="0">
              <a:solidFill>
                <a:schemeClr val="bg2">
                  <a:lumMod val="25000"/>
                </a:schemeClr>
              </a:solidFill>
              <a:latin typeface="Lucida Calligraphy" panose="03010101010101010101" pitchFamily="66" charset="0"/>
            </a:endParaRPr>
          </a:p>
          <a:p>
            <a:pPr algn="ctr"/>
            <a:r>
              <a:rPr lang="en-US" sz="1400" b="1" dirty="0">
                <a:solidFill>
                  <a:schemeClr val="bg2">
                    <a:lumMod val="25000"/>
                  </a:schemeClr>
                </a:solidFill>
                <a:latin typeface="Lucida Calligraphy" panose="03010101010101010101" pitchFamily="66" charset="0"/>
              </a:rPr>
              <a:t>Foster Craig – Songs - 249, 694 &amp; 128</a:t>
            </a:r>
          </a:p>
          <a:p>
            <a:pPr algn="ctr"/>
            <a:endParaRPr lang="en-US" sz="1400" b="1" dirty="0">
              <a:solidFill>
                <a:schemeClr val="bg2">
                  <a:lumMod val="25000"/>
                </a:schemeClr>
              </a:solidFill>
              <a:latin typeface="Lucida Calligraphy" panose="03010101010101010101" pitchFamily="66" charset="0"/>
            </a:endParaRPr>
          </a:p>
          <a:p>
            <a:pPr algn="ctr"/>
            <a:r>
              <a:rPr lang="en-US" sz="1400" b="1" dirty="0">
                <a:solidFill>
                  <a:schemeClr val="bg2">
                    <a:lumMod val="25000"/>
                  </a:schemeClr>
                </a:solidFill>
                <a:latin typeface="Lucida Calligraphy" panose="03010101010101010101" pitchFamily="66" charset="0"/>
              </a:rPr>
              <a:t>Terry </a:t>
            </a:r>
            <a:r>
              <a:rPr lang="en-US" sz="1400" b="1" dirty="0" err="1">
                <a:solidFill>
                  <a:schemeClr val="bg2">
                    <a:lumMod val="25000"/>
                  </a:schemeClr>
                </a:solidFill>
                <a:latin typeface="Lucida Calligraphy" panose="03010101010101010101" pitchFamily="66" charset="0"/>
              </a:rPr>
              <a:t>Yontz</a:t>
            </a:r>
            <a:r>
              <a:rPr lang="en-US" sz="1400" b="1" dirty="0">
                <a:solidFill>
                  <a:schemeClr val="bg2">
                    <a:lumMod val="25000"/>
                  </a:schemeClr>
                </a:solidFill>
                <a:latin typeface="Lucida Calligraphy" panose="03010101010101010101" pitchFamily="66" charset="0"/>
              </a:rPr>
              <a:t> – Prayer</a:t>
            </a:r>
          </a:p>
          <a:p>
            <a:pPr algn="ctr"/>
            <a:endParaRPr lang="en-US" sz="1400" b="1" dirty="0">
              <a:solidFill>
                <a:schemeClr val="bg1"/>
              </a:solidFill>
              <a:latin typeface="Lucida Calligraphy" panose="03010101010101010101" pitchFamily="66" charset="0"/>
            </a:endParaRPr>
          </a:p>
          <a:p>
            <a:pPr algn="ctr"/>
            <a:r>
              <a:rPr lang="en-US" sz="1400" b="1" dirty="0">
                <a:solidFill>
                  <a:schemeClr val="bg1"/>
                </a:solidFill>
                <a:latin typeface="Lucida Calligraphy" panose="03010101010101010101" pitchFamily="66" charset="0"/>
              </a:rPr>
              <a:t>Colby Lovelady – Songs – 111, 130 &amp; 484</a:t>
            </a:r>
          </a:p>
          <a:p>
            <a:pPr algn="ctr"/>
            <a:endParaRPr lang="en-US" sz="1400" b="1" dirty="0">
              <a:solidFill>
                <a:schemeClr val="bg1"/>
              </a:solidFill>
              <a:latin typeface="Lucida Calligraphy" panose="03010101010101010101" pitchFamily="66" charset="0"/>
            </a:endParaRPr>
          </a:p>
          <a:p>
            <a:pPr algn="ctr"/>
            <a:r>
              <a:rPr lang="en-US" sz="1400" b="1" dirty="0">
                <a:solidFill>
                  <a:schemeClr val="bg1"/>
                </a:solidFill>
                <a:latin typeface="Lucida Calligraphy" panose="03010101010101010101" pitchFamily="66" charset="0"/>
              </a:rPr>
              <a:t>Jason </a:t>
            </a:r>
            <a:r>
              <a:rPr lang="en-US" sz="1400" b="1" dirty="0" err="1">
                <a:solidFill>
                  <a:schemeClr val="bg1"/>
                </a:solidFill>
                <a:latin typeface="Lucida Calligraphy" panose="03010101010101010101" pitchFamily="66" charset="0"/>
              </a:rPr>
              <a:t>Gudgel</a:t>
            </a:r>
            <a:r>
              <a:rPr lang="en-US" sz="1400" b="1" dirty="0">
                <a:solidFill>
                  <a:schemeClr val="bg1"/>
                </a:solidFill>
                <a:latin typeface="Lucida Calligraphy" panose="03010101010101010101" pitchFamily="66" charset="0"/>
              </a:rPr>
              <a:t> – Scripture – Philippians 3:4-14</a:t>
            </a:r>
          </a:p>
          <a:p>
            <a:pPr algn="ctr"/>
            <a:endParaRPr lang="en-US" sz="1400" b="1" dirty="0">
              <a:solidFill>
                <a:schemeClr val="bg1"/>
              </a:solidFill>
              <a:latin typeface="Lucida Calligraphy" panose="03010101010101010101" pitchFamily="66" charset="0"/>
            </a:endParaRPr>
          </a:p>
          <a:p>
            <a:pPr algn="ctr"/>
            <a:r>
              <a:rPr lang="en-US" sz="1400" b="1" dirty="0" err="1">
                <a:solidFill>
                  <a:schemeClr val="bg1"/>
                </a:solidFill>
                <a:latin typeface="Lucida Calligraphy" panose="03010101010101010101" pitchFamily="66" charset="0"/>
              </a:rPr>
              <a:t>Nevin</a:t>
            </a:r>
            <a:r>
              <a:rPr lang="en-US" sz="1400" b="1" dirty="0">
                <a:solidFill>
                  <a:schemeClr val="bg1"/>
                </a:solidFill>
                <a:latin typeface="Lucida Calligraphy" panose="03010101010101010101" pitchFamily="66" charset="0"/>
              </a:rPr>
              <a:t> Cox – Songs – 502, 105 &amp; 332</a:t>
            </a:r>
          </a:p>
          <a:p>
            <a:pPr algn="ctr"/>
            <a:endParaRPr lang="en-US" sz="1400" b="1" dirty="0">
              <a:solidFill>
                <a:schemeClr val="bg1"/>
              </a:solidFill>
              <a:latin typeface="Lucida Calligraphy" panose="03010101010101010101" pitchFamily="66" charset="0"/>
            </a:endParaRPr>
          </a:p>
          <a:p>
            <a:pPr algn="ctr"/>
            <a:r>
              <a:rPr lang="en-US" sz="1400" b="1" dirty="0">
                <a:solidFill>
                  <a:schemeClr val="bg1"/>
                </a:solidFill>
                <a:latin typeface="Lucida Calligraphy" panose="03010101010101010101" pitchFamily="66" charset="0"/>
              </a:rPr>
              <a:t>Dan Hicks – Scripture – Romans 12:1-2</a:t>
            </a:r>
          </a:p>
          <a:p>
            <a:pPr algn="ctr"/>
            <a:endParaRPr lang="en-US" sz="1400" b="1" dirty="0">
              <a:solidFill>
                <a:schemeClr val="bg1"/>
              </a:solidFill>
              <a:latin typeface="Lucida Calligraphy" panose="03010101010101010101" pitchFamily="66" charset="0"/>
            </a:endParaRPr>
          </a:p>
          <a:p>
            <a:pPr algn="ctr"/>
            <a:r>
              <a:rPr lang="en-US" sz="1400" b="1" dirty="0">
                <a:solidFill>
                  <a:schemeClr val="bg1"/>
                </a:solidFill>
                <a:latin typeface="Lucida Calligraphy" panose="03010101010101010101" pitchFamily="66" charset="0"/>
              </a:rPr>
              <a:t>Jim </a:t>
            </a:r>
            <a:r>
              <a:rPr lang="en-US" sz="1400" b="1" dirty="0" err="1">
                <a:solidFill>
                  <a:schemeClr val="bg1"/>
                </a:solidFill>
                <a:latin typeface="Lucida Calligraphy" panose="03010101010101010101" pitchFamily="66" charset="0"/>
              </a:rPr>
              <a:t>Rowbottom</a:t>
            </a:r>
            <a:r>
              <a:rPr lang="en-US" sz="1400" b="1" dirty="0">
                <a:solidFill>
                  <a:schemeClr val="bg1"/>
                </a:solidFill>
                <a:latin typeface="Lucida Calligraphy" panose="03010101010101010101" pitchFamily="66" charset="0"/>
              </a:rPr>
              <a:t> – Songs – 65, 415 &amp; 7</a:t>
            </a:r>
          </a:p>
          <a:p>
            <a:pPr algn="ctr"/>
            <a:endParaRPr lang="en-US" sz="1400" b="1" dirty="0">
              <a:solidFill>
                <a:schemeClr val="bg1"/>
              </a:solidFill>
              <a:latin typeface="Lucida Calligraphy" panose="03010101010101010101" pitchFamily="66" charset="0"/>
            </a:endParaRPr>
          </a:p>
          <a:p>
            <a:pPr algn="ctr"/>
            <a:r>
              <a:rPr lang="en-US" sz="1400" b="1" dirty="0">
                <a:solidFill>
                  <a:schemeClr val="bg1"/>
                </a:solidFill>
                <a:latin typeface="Lucida Calligraphy" panose="03010101010101010101" pitchFamily="66" charset="0"/>
              </a:rPr>
              <a:t>Richard McIntyre – Closing Prayer</a:t>
            </a:r>
          </a:p>
        </p:txBody>
      </p:sp>
      <p:sp>
        <p:nvSpPr>
          <p:cNvPr id="7" name="Title 1">
            <a:extLst>
              <a:ext uri="{FF2B5EF4-FFF2-40B4-BE49-F238E27FC236}">
                <a16:creationId xmlns:a16="http://schemas.microsoft.com/office/drawing/2014/main" id="{2A76E93E-861D-4BB5-B3F2-D125FAE254BF}"/>
              </a:ext>
            </a:extLst>
          </p:cNvPr>
          <p:cNvSpPr txBox="1">
            <a:spLocks/>
          </p:cNvSpPr>
          <p:nvPr/>
        </p:nvSpPr>
        <p:spPr>
          <a:xfrm>
            <a:off x="0" y="-183024"/>
            <a:ext cx="91440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bg1"/>
                </a:solidFill>
                <a:latin typeface="Lucida Calligraphy" panose="03010101010101010101" pitchFamily="66" charset="0"/>
              </a:rPr>
              <a:t>Seek Ye First…</a:t>
            </a:r>
          </a:p>
        </p:txBody>
      </p:sp>
    </p:spTree>
    <p:extLst>
      <p:ext uri="{BB962C8B-B14F-4D97-AF65-F5344CB8AC3E}">
        <p14:creationId xmlns:p14="http://schemas.microsoft.com/office/powerpoint/2010/main" val="3388294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111 - Clay In The Potter's Hand - Title</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29789122"/>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DF3323-33E3-4BC9-B589-7749FEDE0C67}"/>
              </a:ext>
            </a:extLst>
          </p:cNvPr>
          <p:cNvPicPr>
            <a:picLocks noChangeAspect="1"/>
          </p:cNvPicPr>
          <p:nvPr/>
        </p:nvPicPr>
        <p:blipFill rotWithShape="1">
          <a:blip r:embed="rId3">
            <a:duotone>
              <a:prstClr val="black"/>
              <a:prstClr val="white"/>
            </a:duotone>
            <a:extLst>
              <a:ext uri="{28A0092B-C50C-407E-A947-70E740481C1C}">
                <a14:useLocalDpi xmlns:a14="http://schemas.microsoft.com/office/drawing/2010/main" val="0"/>
              </a:ext>
            </a:extLst>
          </a:blip>
          <a:srcRect l="14657" r="17676" b="-1"/>
          <a:stretch/>
        </p:blipFill>
        <p:spPr>
          <a:xfrm>
            <a:off x="20" y="10"/>
            <a:ext cx="9143980" cy="6857990"/>
          </a:xfrm>
          <a:prstGeom prst="rect">
            <a:avLst/>
          </a:prstGeom>
        </p:spPr>
      </p:pic>
      <p:sp>
        <p:nvSpPr>
          <p:cNvPr id="6" name="TextBox 5">
            <a:extLst>
              <a:ext uri="{FF2B5EF4-FFF2-40B4-BE49-F238E27FC236}">
                <a16:creationId xmlns:a16="http://schemas.microsoft.com/office/drawing/2014/main" id="{281BB33D-B577-41E7-ADF5-72CD0D445B97}"/>
              </a:ext>
            </a:extLst>
          </p:cNvPr>
          <p:cNvSpPr txBox="1"/>
          <p:nvPr>
            <p:custDataLst>
              <p:tags r:id="rId1"/>
            </p:custDataLst>
          </p:nvPr>
        </p:nvSpPr>
        <p:spPr>
          <a:xfrm>
            <a:off x="20" y="6210300"/>
            <a:ext cx="9143980" cy="584775"/>
          </a:xfrm>
          <a:prstGeom prst="rect">
            <a:avLst/>
          </a:prstGeom>
          <a:noFill/>
        </p:spPr>
        <p:txBody>
          <a:bodyPr wrap="square" rtlCol="0">
            <a:spAutoFit/>
          </a:bodyPr>
          <a:lstStyle/>
          <a:p>
            <a:pPr algn="ctr"/>
            <a:r>
              <a:rPr lang="en-US" sz="3200" dirty="0">
                <a:solidFill>
                  <a:schemeClr val="bg1"/>
                </a:solidFill>
                <a:latin typeface="Lucida Calligraphy" panose="03010101010101010101" pitchFamily="66" charset="0"/>
              </a:rPr>
              <a:t>Scripture Reading – Tim </a:t>
            </a:r>
            <a:r>
              <a:rPr lang="en-US" sz="3200" dirty="0" err="1">
                <a:solidFill>
                  <a:schemeClr val="bg1"/>
                </a:solidFill>
                <a:latin typeface="Lucida Calligraphy" panose="03010101010101010101" pitchFamily="66" charset="0"/>
              </a:rPr>
              <a:t>Hogland</a:t>
            </a:r>
            <a:endParaRPr lang="en-US" sz="3200" dirty="0">
              <a:solidFill>
                <a:schemeClr val="bg1"/>
              </a:solidFill>
              <a:latin typeface="Lucida Calligraphy" panose="03010101010101010101" pitchFamily="66" charset="0"/>
            </a:endParaRPr>
          </a:p>
        </p:txBody>
      </p:sp>
      <p:sp>
        <p:nvSpPr>
          <p:cNvPr id="2" name="Rectangle 1">
            <a:extLst>
              <a:ext uri="{FF2B5EF4-FFF2-40B4-BE49-F238E27FC236}">
                <a16:creationId xmlns:a16="http://schemas.microsoft.com/office/drawing/2014/main" id="{CD3FF37F-C506-4594-9128-CEE555032BCF}"/>
              </a:ext>
            </a:extLst>
          </p:cNvPr>
          <p:cNvSpPr/>
          <p:nvPr/>
        </p:nvSpPr>
        <p:spPr>
          <a:xfrm>
            <a:off x="20" y="635533"/>
            <a:ext cx="9143980" cy="4237699"/>
          </a:xfrm>
          <a:prstGeom prst="rect">
            <a:avLst/>
          </a:prstGeom>
        </p:spPr>
        <p:txBody>
          <a:bodyPr wrap="square">
            <a:spAutoFit/>
          </a:bodyPr>
          <a:lstStyle/>
          <a:p>
            <a:pPr>
              <a:lnSpc>
                <a:spcPct val="120000"/>
              </a:lnSpc>
            </a:pPr>
            <a:r>
              <a:rPr lang="en-US" sz="1250" baseline="30000" dirty="0">
                <a:solidFill>
                  <a:schemeClr val="bg1"/>
                </a:solidFill>
                <a:latin typeface="Lucida Calligraphy" panose="03010101010101010101" pitchFamily="66" charset="0"/>
              </a:rPr>
              <a:t>19</a:t>
            </a:r>
            <a:r>
              <a:rPr lang="en-US" sz="1250" dirty="0">
                <a:solidFill>
                  <a:schemeClr val="bg1"/>
                </a:solidFill>
                <a:latin typeface="Lucida Calligraphy" panose="03010101010101010101" pitchFamily="66" charset="0"/>
              </a:rPr>
              <a:t> “Do not lay up for yourselves treasures on earth, where moth and rust destroy and where thieves break in and steal, </a:t>
            </a:r>
            <a:r>
              <a:rPr lang="en-US" sz="1250" baseline="30000" dirty="0">
                <a:solidFill>
                  <a:schemeClr val="bg1"/>
                </a:solidFill>
                <a:latin typeface="Lucida Calligraphy" panose="03010101010101010101" pitchFamily="66" charset="0"/>
              </a:rPr>
              <a:t>20</a:t>
            </a:r>
            <a:r>
              <a:rPr lang="en-US" sz="1250" dirty="0">
                <a:solidFill>
                  <a:schemeClr val="bg1"/>
                </a:solidFill>
                <a:latin typeface="Lucida Calligraphy" panose="03010101010101010101" pitchFamily="66" charset="0"/>
              </a:rPr>
              <a:t> but lay up for yourselves treasures in heaven, where neither moth nor rust destroys and where thieves do not break in and steal. </a:t>
            </a:r>
            <a:r>
              <a:rPr lang="en-US" sz="1250" baseline="30000" dirty="0">
                <a:solidFill>
                  <a:schemeClr val="bg1"/>
                </a:solidFill>
                <a:latin typeface="Lucida Calligraphy" panose="03010101010101010101" pitchFamily="66" charset="0"/>
              </a:rPr>
              <a:t>21</a:t>
            </a:r>
            <a:r>
              <a:rPr lang="en-US" sz="1250" dirty="0">
                <a:solidFill>
                  <a:schemeClr val="bg1"/>
                </a:solidFill>
                <a:latin typeface="Lucida Calligraphy" panose="03010101010101010101" pitchFamily="66" charset="0"/>
              </a:rPr>
              <a:t> For where your treasure is, there your heart will be also.  </a:t>
            </a:r>
            <a:r>
              <a:rPr lang="en-US" sz="1250" baseline="30000" dirty="0">
                <a:solidFill>
                  <a:schemeClr val="bg1"/>
                </a:solidFill>
                <a:latin typeface="Lucida Calligraphy" panose="03010101010101010101" pitchFamily="66" charset="0"/>
              </a:rPr>
              <a:t>22</a:t>
            </a:r>
            <a:r>
              <a:rPr lang="en-US" sz="1250" dirty="0">
                <a:solidFill>
                  <a:schemeClr val="bg1"/>
                </a:solidFill>
                <a:latin typeface="Lucida Calligraphy" panose="03010101010101010101" pitchFamily="66" charset="0"/>
              </a:rPr>
              <a:t> “The eye is the lamp of the body. So, if your eye is healthy, your whole body will be full of light, </a:t>
            </a:r>
            <a:r>
              <a:rPr lang="en-US" sz="1250" baseline="30000" dirty="0">
                <a:solidFill>
                  <a:schemeClr val="bg1"/>
                </a:solidFill>
                <a:latin typeface="Lucida Calligraphy" panose="03010101010101010101" pitchFamily="66" charset="0"/>
              </a:rPr>
              <a:t>23</a:t>
            </a:r>
            <a:r>
              <a:rPr lang="en-US" sz="1250" dirty="0">
                <a:solidFill>
                  <a:schemeClr val="bg1"/>
                </a:solidFill>
                <a:latin typeface="Lucida Calligraphy" panose="03010101010101010101" pitchFamily="66" charset="0"/>
              </a:rPr>
              <a:t> but if your eye is bad, your whole body will be full of darkness. If then the light in you is darkness, how great is the darkness!  </a:t>
            </a:r>
            <a:r>
              <a:rPr lang="en-US" sz="1250" baseline="30000" dirty="0">
                <a:solidFill>
                  <a:schemeClr val="bg1"/>
                </a:solidFill>
                <a:latin typeface="Lucida Calligraphy" panose="03010101010101010101" pitchFamily="66" charset="0"/>
              </a:rPr>
              <a:t>24</a:t>
            </a:r>
            <a:r>
              <a:rPr lang="en-US" sz="1250" dirty="0">
                <a:solidFill>
                  <a:schemeClr val="bg1"/>
                </a:solidFill>
                <a:latin typeface="Lucida Calligraphy" panose="03010101010101010101" pitchFamily="66" charset="0"/>
              </a:rPr>
              <a:t> “No one can serve two masters, for either he will hate the one and love the other, or he will be devoted to the one and despise the other. You cannot serve God and money.  </a:t>
            </a:r>
            <a:r>
              <a:rPr lang="en-US" sz="1250" baseline="30000" dirty="0">
                <a:solidFill>
                  <a:schemeClr val="bg1"/>
                </a:solidFill>
                <a:latin typeface="Lucida Calligraphy" panose="03010101010101010101" pitchFamily="66" charset="0"/>
              </a:rPr>
              <a:t>25</a:t>
            </a:r>
            <a:r>
              <a:rPr lang="en-US" sz="1250" dirty="0">
                <a:solidFill>
                  <a:schemeClr val="bg1"/>
                </a:solidFill>
                <a:latin typeface="Lucida Calligraphy" panose="03010101010101010101" pitchFamily="66" charset="0"/>
              </a:rPr>
              <a:t> “Therefore I tell you, do not be anxious about your life, what you will eat or what you will drink, nor about your body, what you will put on. Is not life more than food, and the body more than clothing? </a:t>
            </a:r>
            <a:r>
              <a:rPr lang="en-US" sz="1250" baseline="30000" dirty="0">
                <a:solidFill>
                  <a:schemeClr val="bg1"/>
                </a:solidFill>
                <a:latin typeface="Lucida Calligraphy" panose="03010101010101010101" pitchFamily="66" charset="0"/>
              </a:rPr>
              <a:t>26</a:t>
            </a:r>
            <a:r>
              <a:rPr lang="en-US" sz="1250" dirty="0">
                <a:solidFill>
                  <a:schemeClr val="bg1"/>
                </a:solidFill>
                <a:latin typeface="Lucida Calligraphy" panose="03010101010101010101" pitchFamily="66" charset="0"/>
              </a:rPr>
              <a:t> Look at the birds of the air: they neither sow nor reap nor gather into barns, and yet your heavenly Father feeds them. Are you not of more value than they? </a:t>
            </a:r>
            <a:r>
              <a:rPr lang="en-US" sz="1250" baseline="30000" dirty="0">
                <a:solidFill>
                  <a:schemeClr val="bg1"/>
                </a:solidFill>
                <a:latin typeface="Lucida Calligraphy" panose="03010101010101010101" pitchFamily="66" charset="0"/>
              </a:rPr>
              <a:t>27</a:t>
            </a:r>
            <a:r>
              <a:rPr lang="en-US" sz="1250" dirty="0">
                <a:solidFill>
                  <a:schemeClr val="bg1"/>
                </a:solidFill>
                <a:latin typeface="Lucida Calligraphy" panose="03010101010101010101" pitchFamily="66" charset="0"/>
              </a:rPr>
              <a:t> And which of you by being anxious can add a single hour to his span of life? </a:t>
            </a:r>
            <a:r>
              <a:rPr lang="en-US" sz="1250" baseline="30000" dirty="0">
                <a:solidFill>
                  <a:schemeClr val="bg1"/>
                </a:solidFill>
                <a:latin typeface="Lucida Calligraphy" panose="03010101010101010101" pitchFamily="66" charset="0"/>
              </a:rPr>
              <a:t>28</a:t>
            </a:r>
            <a:r>
              <a:rPr lang="en-US" sz="1250" dirty="0">
                <a:solidFill>
                  <a:schemeClr val="bg1"/>
                </a:solidFill>
                <a:latin typeface="Lucida Calligraphy" panose="03010101010101010101" pitchFamily="66" charset="0"/>
              </a:rPr>
              <a:t> And why are you anxious about clothing? Consider the lilies of the field, how they grow: they neither toil nor spin, </a:t>
            </a:r>
            <a:r>
              <a:rPr lang="en-US" sz="1250" baseline="30000" dirty="0">
                <a:solidFill>
                  <a:schemeClr val="bg1"/>
                </a:solidFill>
                <a:latin typeface="Lucida Calligraphy" panose="03010101010101010101" pitchFamily="66" charset="0"/>
              </a:rPr>
              <a:t>29</a:t>
            </a:r>
            <a:r>
              <a:rPr lang="en-US" sz="1250" dirty="0">
                <a:solidFill>
                  <a:schemeClr val="bg1"/>
                </a:solidFill>
                <a:latin typeface="Lucida Calligraphy" panose="03010101010101010101" pitchFamily="66" charset="0"/>
              </a:rPr>
              <a:t> yet I tell you, even Solomon in all his glory was not arrayed like one of these. </a:t>
            </a:r>
            <a:r>
              <a:rPr lang="en-US" sz="1250" baseline="30000" dirty="0">
                <a:solidFill>
                  <a:schemeClr val="bg1"/>
                </a:solidFill>
                <a:latin typeface="Lucida Calligraphy" panose="03010101010101010101" pitchFamily="66" charset="0"/>
              </a:rPr>
              <a:t>30</a:t>
            </a:r>
            <a:r>
              <a:rPr lang="en-US" sz="1250" dirty="0">
                <a:solidFill>
                  <a:schemeClr val="bg1"/>
                </a:solidFill>
                <a:latin typeface="Lucida Calligraphy" panose="03010101010101010101" pitchFamily="66" charset="0"/>
              </a:rPr>
              <a:t> But if God so clothes the grass of the field, which today is alive and tomorrow is thrown into the oven, will he not much more clothe you, O you of little faith? </a:t>
            </a:r>
            <a:r>
              <a:rPr lang="en-US" sz="1250" baseline="30000" dirty="0">
                <a:solidFill>
                  <a:schemeClr val="bg1"/>
                </a:solidFill>
                <a:latin typeface="Lucida Calligraphy" panose="03010101010101010101" pitchFamily="66" charset="0"/>
              </a:rPr>
              <a:t>31</a:t>
            </a:r>
            <a:r>
              <a:rPr lang="en-US" sz="1250" dirty="0">
                <a:solidFill>
                  <a:schemeClr val="bg1"/>
                </a:solidFill>
                <a:latin typeface="Lucida Calligraphy" panose="03010101010101010101" pitchFamily="66" charset="0"/>
              </a:rPr>
              <a:t> Therefore do not be anxious, saying, ‘What shall we eat?’ or ‘What shall we drink?’ or ‘What shall we wear?’ </a:t>
            </a:r>
            <a:r>
              <a:rPr lang="en-US" sz="1250" baseline="30000" dirty="0">
                <a:solidFill>
                  <a:schemeClr val="bg1"/>
                </a:solidFill>
                <a:latin typeface="Lucida Calligraphy" panose="03010101010101010101" pitchFamily="66" charset="0"/>
              </a:rPr>
              <a:t>32</a:t>
            </a:r>
            <a:r>
              <a:rPr lang="en-US" sz="1250" dirty="0">
                <a:solidFill>
                  <a:schemeClr val="bg1"/>
                </a:solidFill>
                <a:latin typeface="Lucida Calligraphy" panose="03010101010101010101" pitchFamily="66" charset="0"/>
              </a:rPr>
              <a:t> For the Gentiles seek after all these things, and your heavenly Father knows that you need them all. </a:t>
            </a:r>
            <a:r>
              <a:rPr lang="en-US" sz="1250" baseline="30000" dirty="0">
                <a:solidFill>
                  <a:schemeClr val="bg1"/>
                </a:solidFill>
                <a:latin typeface="Lucida Calligraphy" panose="03010101010101010101" pitchFamily="66" charset="0"/>
              </a:rPr>
              <a:t>33</a:t>
            </a:r>
            <a:r>
              <a:rPr lang="en-US" sz="1250" dirty="0">
                <a:solidFill>
                  <a:schemeClr val="bg1"/>
                </a:solidFill>
                <a:latin typeface="Lucida Calligraphy" panose="03010101010101010101" pitchFamily="66" charset="0"/>
              </a:rPr>
              <a:t> But seek first the kingdom of God and his righteousness, and all these things will be added to you.</a:t>
            </a:r>
            <a:endParaRPr lang="en-US" sz="1250" b="1" dirty="0">
              <a:solidFill>
                <a:schemeClr val="bg1"/>
              </a:solidFill>
              <a:latin typeface="Lucida Calligraphy" panose="03010101010101010101" pitchFamily="66" charset="0"/>
            </a:endParaRPr>
          </a:p>
        </p:txBody>
      </p:sp>
      <p:sp>
        <p:nvSpPr>
          <p:cNvPr id="7" name="Title 1">
            <a:extLst>
              <a:ext uri="{FF2B5EF4-FFF2-40B4-BE49-F238E27FC236}">
                <a16:creationId xmlns:a16="http://schemas.microsoft.com/office/drawing/2014/main" id="{2A76E93E-861D-4BB5-B3F2-D125FAE254BF}"/>
              </a:ext>
            </a:extLst>
          </p:cNvPr>
          <p:cNvSpPr txBox="1">
            <a:spLocks/>
          </p:cNvSpPr>
          <p:nvPr/>
        </p:nvSpPr>
        <p:spPr>
          <a:xfrm>
            <a:off x="0" y="-11556"/>
            <a:ext cx="91440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FFFFFF"/>
                </a:solidFill>
                <a:latin typeface="Lucida Calligraphy" panose="03010101010101010101" pitchFamily="66" charset="0"/>
              </a:rPr>
              <a:t>Matthew 6:19-33</a:t>
            </a:r>
          </a:p>
        </p:txBody>
      </p:sp>
    </p:spTree>
    <p:extLst>
      <p:ext uri="{BB962C8B-B14F-4D97-AF65-F5344CB8AC3E}">
        <p14:creationId xmlns:p14="http://schemas.microsoft.com/office/powerpoint/2010/main" val="3907804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111 - Clay In The Potter's Hand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19162429"/>
      </p:ext>
    </p:extLst>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111 - Clay In The Potter's Hand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22425872"/>
      </p:ext>
    </p:extLst>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111 - Clay In The Potter's Hand - 1.3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04559321"/>
      </p:ext>
    </p:extLst>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111 - Clay In The Potter's Hand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53656716"/>
      </p:ext>
    </p:extLst>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111 - Clay In The Potter's Hand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extLst>
      <p:ext uri="{BB962C8B-B14F-4D97-AF65-F5344CB8AC3E}">
        <p14:creationId xmlns:p14="http://schemas.microsoft.com/office/powerpoint/2010/main" val="256614157"/>
      </p:ext>
    </p:extLst>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111 - Clay In The Potter's Hand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95533616"/>
      </p:ext>
    </p:extLst>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111 - Clay In The Potter's Hand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90762396"/>
      </p:ext>
    </p:extLst>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111 - Clay In The Potter's Hand - 2.3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74716784"/>
      </p:ext>
    </p:extLst>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111 - Clay In The Potter's Hand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12042367"/>
      </p:ext>
    </p:extLst>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111 - Clay In The Potter's Hand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Tree>
    <p:extLst>
      <p:ext uri="{BB962C8B-B14F-4D97-AF65-F5344CB8AC3E}">
        <p14:creationId xmlns:p14="http://schemas.microsoft.com/office/powerpoint/2010/main" val="686409576"/>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DF3323-33E3-4BC9-B589-7749FEDE0C67}"/>
              </a:ext>
            </a:extLst>
          </p:cNvPr>
          <p:cNvPicPr>
            <a:picLocks noChangeAspect="1"/>
          </p:cNvPicPr>
          <p:nvPr/>
        </p:nvPicPr>
        <p:blipFill rotWithShape="1">
          <a:blip r:embed="rId2">
            <a:duotone>
              <a:prstClr val="black"/>
              <a:prstClr val="white"/>
            </a:duotone>
            <a:extLst>
              <a:ext uri="{28A0092B-C50C-407E-A947-70E740481C1C}">
                <a14:useLocalDpi xmlns:a14="http://schemas.microsoft.com/office/drawing/2010/main" val="0"/>
              </a:ext>
            </a:extLst>
          </a:blip>
          <a:srcRect l="14657" r="17676" b="-1"/>
          <a:stretch/>
        </p:blipFill>
        <p:spPr>
          <a:xfrm>
            <a:off x="20" y="10"/>
            <a:ext cx="9143980" cy="6857990"/>
          </a:xfrm>
          <a:prstGeom prst="rect">
            <a:avLst/>
          </a:prstGeom>
        </p:spPr>
      </p:pic>
      <p:sp>
        <p:nvSpPr>
          <p:cNvPr id="2" name="Rectangle 1">
            <a:extLst>
              <a:ext uri="{FF2B5EF4-FFF2-40B4-BE49-F238E27FC236}">
                <a16:creationId xmlns:a16="http://schemas.microsoft.com/office/drawing/2014/main" id="{CD3FF37F-C506-4594-9128-CEE555032BCF}"/>
              </a:ext>
            </a:extLst>
          </p:cNvPr>
          <p:cNvSpPr/>
          <p:nvPr/>
        </p:nvSpPr>
        <p:spPr>
          <a:xfrm>
            <a:off x="20" y="564082"/>
            <a:ext cx="9143980" cy="4185761"/>
          </a:xfrm>
          <a:prstGeom prst="rect">
            <a:avLst/>
          </a:prstGeom>
        </p:spPr>
        <p:txBody>
          <a:bodyPr wrap="square">
            <a:spAutoFit/>
          </a:bodyPr>
          <a:lstStyle/>
          <a:p>
            <a:pPr algn="ctr"/>
            <a:r>
              <a:rPr lang="en-US" sz="1400" b="1" dirty="0">
                <a:solidFill>
                  <a:schemeClr val="bg1"/>
                </a:solidFill>
                <a:latin typeface="Lucida Calligraphy" panose="03010101010101010101" pitchFamily="66" charset="0"/>
              </a:rPr>
              <a:t>Order of Worship</a:t>
            </a:r>
          </a:p>
          <a:p>
            <a:pPr algn="ctr"/>
            <a:endParaRPr lang="en-US" sz="1400" b="1" dirty="0">
              <a:solidFill>
                <a:schemeClr val="bg1"/>
              </a:solidFill>
              <a:latin typeface="Lucida Calligraphy" panose="03010101010101010101" pitchFamily="66" charset="0"/>
            </a:endParaRPr>
          </a:p>
          <a:p>
            <a:pPr algn="ctr"/>
            <a:r>
              <a:rPr lang="en-US" sz="1400" b="1" dirty="0">
                <a:solidFill>
                  <a:schemeClr val="bg2">
                    <a:lumMod val="25000"/>
                  </a:schemeClr>
                </a:solidFill>
                <a:latin typeface="Lucida Calligraphy" panose="03010101010101010101" pitchFamily="66" charset="0"/>
              </a:rPr>
              <a:t>Tim </a:t>
            </a:r>
            <a:r>
              <a:rPr lang="en-US" sz="1400" b="1" dirty="0" err="1">
                <a:solidFill>
                  <a:schemeClr val="bg2">
                    <a:lumMod val="25000"/>
                  </a:schemeClr>
                </a:solidFill>
                <a:latin typeface="Lucida Calligraphy" panose="03010101010101010101" pitchFamily="66" charset="0"/>
              </a:rPr>
              <a:t>Hogland</a:t>
            </a:r>
            <a:r>
              <a:rPr lang="en-US" sz="1400" b="1" dirty="0">
                <a:solidFill>
                  <a:schemeClr val="bg2">
                    <a:lumMod val="25000"/>
                  </a:schemeClr>
                </a:solidFill>
                <a:latin typeface="Lucida Calligraphy" panose="03010101010101010101" pitchFamily="66" charset="0"/>
              </a:rPr>
              <a:t> – Scripture -  Matthew 6:19-33</a:t>
            </a:r>
          </a:p>
          <a:p>
            <a:pPr algn="ctr"/>
            <a:endParaRPr lang="en-US" sz="1400" b="1" dirty="0">
              <a:solidFill>
                <a:schemeClr val="bg1"/>
              </a:solidFill>
              <a:latin typeface="Lucida Calligraphy" panose="03010101010101010101" pitchFamily="66" charset="0"/>
            </a:endParaRPr>
          </a:p>
          <a:p>
            <a:pPr algn="ctr"/>
            <a:r>
              <a:rPr lang="en-US" sz="1400" b="1" dirty="0">
                <a:solidFill>
                  <a:schemeClr val="bg1"/>
                </a:solidFill>
                <a:latin typeface="Lucida Calligraphy" panose="03010101010101010101" pitchFamily="66" charset="0"/>
              </a:rPr>
              <a:t>Foster Craig – Songs - 249, 694 &amp; 128</a:t>
            </a:r>
          </a:p>
          <a:p>
            <a:pPr algn="ctr"/>
            <a:endParaRPr lang="en-US" sz="1400" b="1" dirty="0">
              <a:solidFill>
                <a:schemeClr val="bg1"/>
              </a:solidFill>
              <a:latin typeface="Lucida Calligraphy" panose="03010101010101010101" pitchFamily="66" charset="0"/>
            </a:endParaRPr>
          </a:p>
          <a:p>
            <a:pPr algn="ctr"/>
            <a:r>
              <a:rPr lang="en-US" sz="1400" b="1" dirty="0">
                <a:solidFill>
                  <a:schemeClr val="bg1"/>
                </a:solidFill>
                <a:latin typeface="Lucida Calligraphy" panose="03010101010101010101" pitchFamily="66" charset="0"/>
              </a:rPr>
              <a:t>Terry </a:t>
            </a:r>
            <a:r>
              <a:rPr lang="en-US" sz="1400" b="1" dirty="0" err="1">
                <a:solidFill>
                  <a:schemeClr val="bg1"/>
                </a:solidFill>
                <a:latin typeface="Lucida Calligraphy" panose="03010101010101010101" pitchFamily="66" charset="0"/>
              </a:rPr>
              <a:t>Yontz</a:t>
            </a:r>
            <a:r>
              <a:rPr lang="en-US" sz="1400" b="1" dirty="0">
                <a:solidFill>
                  <a:schemeClr val="bg1"/>
                </a:solidFill>
                <a:latin typeface="Lucida Calligraphy" panose="03010101010101010101" pitchFamily="66" charset="0"/>
              </a:rPr>
              <a:t> – Prayer</a:t>
            </a:r>
          </a:p>
          <a:p>
            <a:pPr algn="ctr"/>
            <a:endParaRPr lang="en-US" sz="1400" b="1" dirty="0">
              <a:solidFill>
                <a:schemeClr val="bg1"/>
              </a:solidFill>
              <a:latin typeface="Lucida Calligraphy" panose="03010101010101010101" pitchFamily="66" charset="0"/>
            </a:endParaRPr>
          </a:p>
          <a:p>
            <a:pPr algn="ctr"/>
            <a:r>
              <a:rPr lang="en-US" sz="1400" b="1" dirty="0">
                <a:solidFill>
                  <a:schemeClr val="bg1"/>
                </a:solidFill>
                <a:latin typeface="Lucida Calligraphy" panose="03010101010101010101" pitchFamily="66" charset="0"/>
              </a:rPr>
              <a:t>Colby Lovelady – Songs – 111, 130 &amp; 484</a:t>
            </a:r>
          </a:p>
          <a:p>
            <a:pPr algn="ctr"/>
            <a:endParaRPr lang="en-US" sz="1400" b="1" dirty="0">
              <a:solidFill>
                <a:schemeClr val="bg1"/>
              </a:solidFill>
              <a:latin typeface="Lucida Calligraphy" panose="03010101010101010101" pitchFamily="66" charset="0"/>
            </a:endParaRPr>
          </a:p>
          <a:p>
            <a:pPr algn="ctr"/>
            <a:r>
              <a:rPr lang="en-US" sz="1400" b="1" dirty="0">
                <a:solidFill>
                  <a:schemeClr val="bg1"/>
                </a:solidFill>
                <a:latin typeface="Lucida Calligraphy" panose="03010101010101010101" pitchFamily="66" charset="0"/>
              </a:rPr>
              <a:t>Jason </a:t>
            </a:r>
            <a:r>
              <a:rPr lang="en-US" sz="1400" b="1" dirty="0" err="1">
                <a:solidFill>
                  <a:schemeClr val="bg1"/>
                </a:solidFill>
                <a:latin typeface="Lucida Calligraphy" panose="03010101010101010101" pitchFamily="66" charset="0"/>
              </a:rPr>
              <a:t>Gudgel</a:t>
            </a:r>
            <a:r>
              <a:rPr lang="en-US" sz="1400" b="1" dirty="0">
                <a:solidFill>
                  <a:schemeClr val="bg1"/>
                </a:solidFill>
                <a:latin typeface="Lucida Calligraphy" panose="03010101010101010101" pitchFamily="66" charset="0"/>
              </a:rPr>
              <a:t> – Scripture – Philippians 3:4-14</a:t>
            </a:r>
          </a:p>
          <a:p>
            <a:pPr algn="ctr"/>
            <a:endParaRPr lang="en-US" sz="1400" b="1" dirty="0">
              <a:solidFill>
                <a:schemeClr val="bg1"/>
              </a:solidFill>
              <a:latin typeface="Lucida Calligraphy" panose="03010101010101010101" pitchFamily="66" charset="0"/>
            </a:endParaRPr>
          </a:p>
          <a:p>
            <a:pPr algn="ctr"/>
            <a:r>
              <a:rPr lang="en-US" sz="1400" b="1" dirty="0" err="1">
                <a:solidFill>
                  <a:schemeClr val="bg1"/>
                </a:solidFill>
                <a:latin typeface="Lucida Calligraphy" panose="03010101010101010101" pitchFamily="66" charset="0"/>
              </a:rPr>
              <a:t>Nevin</a:t>
            </a:r>
            <a:r>
              <a:rPr lang="en-US" sz="1400" b="1" dirty="0">
                <a:solidFill>
                  <a:schemeClr val="bg1"/>
                </a:solidFill>
                <a:latin typeface="Lucida Calligraphy" panose="03010101010101010101" pitchFamily="66" charset="0"/>
              </a:rPr>
              <a:t> Cox – Songs – 502, 105 &amp; 332</a:t>
            </a:r>
          </a:p>
          <a:p>
            <a:pPr algn="ctr"/>
            <a:endParaRPr lang="en-US" sz="1400" b="1" dirty="0">
              <a:solidFill>
                <a:schemeClr val="bg1"/>
              </a:solidFill>
              <a:latin typeface="Lucida Calligraphy" panose="03010101010101010101" pitchFamily="66" charset="0"/>
            </a:endParaRPr>
          </a:p>
          <a:p>
            <a:pPr algn="ctr"/>
            <a:r>
              <a:rPr lang="en-US" sz="1400" b="1" dirty="0">
                <a:solidFill>
                  <a:schemeClr val="bg1"/>
                </a:solidFill>
                <a:latin typeface="Lucida Calligraphy" panose="03010101010101010101" pitchFamily="66" charset="0"/>
              </a:rPr>
              <a:t>Dan Hicks – Scripture – Romans 12:1-2</a:t>
            </a:r>
          </a:p>
          <a:p>
            <a:pPr algn="ctr"/>
            <a:endParaRPr lang="en-US" sz="1400" b="1" dirty="0">
              <a:solidFill>
                <a:schemeClr val="bg1"/>
              </a:solidFill>
              <a:latin typeface="Lucida Calligraphy" panose="03010101010101010101" pitchFamily="66" charset="0"/>
            </a:endParaRPr>
          </a:p>
          <a:p>
            <a:pPr algn="ctr"/>
            <a:r>
              <a:rPr lang="en-US" sz="1400" b="1" dirty="0">
                <a:solidFill>
                  <a:schemeClr val="bg1"/>
                </a:solidFill>
                <a:latin typeface="Lucida Calligraphy" panose="03010101010101010101" pitchFamily="66" charset="0"/>
              </a:rPr>
              <a:t>Jim </a:t>
            </a:r>
            <a:r>
              <a:rPr lang="en-US" sz="1400" b="1" dirty="0" err="1">
                <a:solidFill>
                  <a:schemeClr val="bg1"/>
                </a:solidFill>
                <a:latin typeface="Lucida Calligraphy" panose="03010101010101010101" pitchFamily="66" charset="0"/>
              </a:rPr>
              <a:t>Rowbottom</a:t>
            </a:r>
            <a:r>
              <a:rPr lang="en-US" sz="1400" b="1" dirty="0">
                <a:solidFill>
                  <a:schemeClr val="bg1"/>
                </a:solidFill>
                <a:latin typeface="Lucida Calligraphy" panose="03010101010101010101" pitchFamily="66" charset="0"/>
              </a:rPr>
              <a:t> – Songs – 65, 415 &amp; 7</a:t>
            </a:r>
          </a:p>
          <a:p>
            <a:pPr algn="ctr"/>
            <a:endParaRPr lang="en-US" sz="1400" b="1" dirty="0">
              <a:solidFill>
                <a:schemeClr val="bg1"/>
              </a:solidFill>
              <a:latin typeface="Lucida Calligraphy" panose="03010101010101010101" pitchFamily="66" charset="0"/>
            </a:endParaRPr>
          </a:p>
          <a:p>
            <a:pPr algn="ctr"/>
            <a:r>
              <a:rPr lang="en-US" sz="1400" b="1" dirty="0">
                <a:solidFill>
                  <a:schemeClr val="bg1"/>
                </a:solidFill>
                <a:latin typeface="Lucida Calligraphy" panose="03010101010101010101" pitchFamily="66" charset="0"/>
              </a:rPr>
              <a:t>Richard McIntyre – Closing Prayer</a:t>
            </a:r>
          </a:p>
        </p:txBody>
      </p:sp>
      <p:sp>
        <p:nvSpPr>
          <p:cNvPr id="7" name="Title 1">
            <a:extLst>
              <a:ext uri="{FF2B5EF4-FFF2-40B4-BE49-F238E27FC236}">
                <a16:creationId xmlns:a16="http://schemas.microsoft.com/office/drawing/2014/main" id="{2A76E93E-861D-4BB5-B3F2-D125FAE254BF}"/>
              </a:ext>
            </a:extLst>
          </p:cNvPr>
          <p:cNvSpPr txBox="1">
            <a:spLocks/>
          </p:cNvSpPr>
          <p:nvPr/>
        </p:nvSpPr>
        <p:spPr>
          <a:xfrm>
            <a:off x="0" y="-183024"/>
            <a:ext cx="91440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bg1"/>
                </a:solidFill>
                <a:latin typeface="Lucida Calligraphy" panose="03010101010101010101" pitchFamily="66" charset="0"/>
              </a:rPr>
              <a:t>Seek Ye First…</a:t>
            </a:r>
          </a:p>
        </p:txBody>
      </p:sp>
    </p:spTree>
    <p:extLst>
      <p:ext uri="{BB962C8B-B14F-4D97-AF65-F5344CB8AC3E}">
        <p14:creationId xmlns:p14="http://schemas.microsoft.com/office/powerpoint/2010/main" val="16291951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111 - Clay In The Potter's Hand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40509252"/>
      </p:ext>
    </p:extLst>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111 - Clay In The Potter's Hand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67447360"/>
      </p:ext>
    </p:extLst>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111 - Clay In The Potter's Hand - 3.3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85206506"/>
      </p:ext>
    </p:extLst>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111 - Clay In The Potter's Hand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96067239"/>
      </p:ext>
    </p:extLst>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111 - Clay In The Potter's Hand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extLst>
      <p:ext uri="{BB962C8B-B14F-4D97-AF65-F5344CB8AC3E}">
        <p14:creationId xmlns:p14="http://schemas.microsoft.com/office/powerpoint/2010/main" val="1510056731"/>
      </p:ext>
    </p:extLst>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130 - Purer Yet And Purer - Title</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50450045"/>
      </p:ext>
    </p:extLst>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130 - Purer Yet And Purer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24556314"/>
      </p:ext>
    </p:extLst>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130 - Purer Yet And Purer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18122345"/>
      </p:ext>
    </p:extLst>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130 - Purer Yet And Purer - 1.3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extLst>
      <p:ext uri="{BB962C8B-B14F-4D97-AF65-F5344CB8AC3E}">
        <p14:creationId xmlns:p14="http://schemas.microsoft.com/office/powerpoint/2010/main" val="2020095647"/>
      </p:ext>
    </p:extLst>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130 - Purer Yet And Purer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68850719"/>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249 - Seek Ye First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368923017"/>
      </p:ext>
    </p:extLst>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130 - Purer Yet And Purer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25081038"/>
      </p:ext>
    </p:extLst>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130 - Purer Yet And Purer - 2.3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Tree>
    <p:extLst>
      <p:ext uri="{BB962C8B-B14F-4D97-AF65-F5344CB8AC3E}">
        <p14:creationId xmlns:p14="http://schemas.microsoft.com/office/powerpoint/2010/main" val="1767963972"/>
      </p:ext>
    </p:extLst>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130 - Purer Yet And Purer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27162393"/>
      </p:ext>
    </p:extLst>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130 - Purer Yet And Purer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15211020"/>
      </p:ext>
    </p:extLst>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130 - Purer Yet And Purer - 3.3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extLst>
      <p:ext uri="{BB962C8B-B14F-4D97-AF65-F5344CB8AC3E}">
        <p14:creationId xmlns:p14="http://schemas.microsoft.com/office/powerpoint/2010/main" val="2204286041"/>
      </p:ext>
    </p:extLst>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484 - I'll Never Forsake My Lord - Title</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50435254"/>
      </p:ext>
    </p:extLst>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484 - I'll Never Forsake My Lord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12141233"/>
      </p:ext>
    </p:extLst>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484 - I'll Never Forsake My Lord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75138724"/>
      </p:ext>
    </p:extLst>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484 - I'll Never Forsake My Lord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4207938"/>
      </p:ext>
    </p:extLst>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484 - I'll Never Forsake My Lord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34002635"/>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249 - Seek Ye First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29096681"/>
      </p:ext>
    </p:extLst>
  </p:cSld>
  <p:clrMapOvr>
    <a:masterClrMapping/>
  </p:clrMapOvr>
  <p:transition spd="med">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484 - I'll Never Forsake My Lord - C.3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extLst>
      <p:ext uri="{BB962C8B-B14F-4D97-AF65-F5344CB8AC3E}">
        <p14:creationId xmlns:p14="http://schemas.microsoft.com/office/powerpoint/2010/main" val="1132882400"/>
      </p:ext>
    </p:extLst>
  </p:cSld>
  <p:clrMapOvr>
    <a:masterClrMapping/>
  </p:clrMapOvr>
  <p:transition spd="med">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484 - I'll Never Forsake My Lord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55519784"/>
      </p:ext>
    </p:extLst>
  </p:cSld>
  <p:clrMapOvr>
    <a:masterClrMapping/>
  </p:clrMapOvr>
  <p:transition spd="med">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484 - I'll Never Forsake My Lord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90114648"/>
      </p:ext>
    </p:extLst>
  </p:cSld>
  <p:clrMapOvr>
    <a:masterClrMapping/>
  </p:clrMapOvr>
  <p:transition spd="med">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484 - I'll Never Forsake My Lord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68515815"/>
      </p:ext>
    </p:extLst>
  </p:cSld>
  <p:clrMapOvr>
    <a:masterClrMapping/>
  </p:clrMapOvr>
  <p:transition spd="med">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484 - I'll Never Forsake My Lord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79641042"/>
      </p:ext>
    </p:extLst>
  </p:cSld>
  <p:clrMapOvr>
    <a:masterClrMapping/>
  </p:clrMapOvr>
  <p:transition spd="med">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484 - I'll Never Forsake My Lord - C.3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Tree>
    <p:extLst>
      <p:ext uri="{BB962C8B-B14F-4D97-AF65-F5344CB8AC3E}">
        <p14:creationId xmlns:p14="http://schemas.microsoft.com/office/powerpoint/2010/main" val="3485658475"/>
      </p:ext>
    </p:extLst>
  </p:cSld>
  <p:clrMapOvr>
    <a:masterClrMapping/>
  </p:clrMapOvr>
  <p:transition spd="med">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484 - I'll Never Forsake My Lord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94853864"/>
      </p:ext>
    </p:extLst>
  </p:cSld>
  <p:clrMapOvr>
    <a:masterClrMapping/>
  </p:clrMapOvr>
  <p:transition spd="med">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484 - I'll Never Forsake My Lord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48625180"/>
      </p:ext>
    </p:extLst>
  </p:cSld>
  <p:clrMapOvr>
    <a:masterClrMapping/>
  </p:clrMapOvr>
  <p:transition spd="med">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484 - I'll Never Forsake My Lord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35650773"/>
      </p:ext>
    </p:extLst>
  </p:cSld>
  <p:clrMapOvr>
    <a:masterClrMapping/>
  </p:clrMapOvr>
  <p:transition spd="med">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484 - I'll Never Forsake My Lord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56965838"/>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249 - Seek Ye First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extLst>
      <p:ext uri="{BB962C8B-B14F-4D97-AF65-F5344CB8AC3E}">
        <p14:creationId xmlns:p14="http://schemas.microsoft.com/office/powerpoint/2010/main" val="2180010976"/>
      </p:ext>
    </p:extLst>
  </p:cSld>
  <p:clrMapOvr>
    <a:masterClrMapping/>
  </p:clrMapOvr>
  <p:transition spd="med">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484 - I'll Never Forsake My Lord - C.3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extLst>
      <p:ext uri="{BB962C8B-B14F-4D97-AF65-F5344CB8AC3E}">
        <p14:creationId xmlns:p14="http://schemas.microsoft.com/office/powerpoint/2010/main" val="232603996"/>
      </p:ext>
    </p:extLst>
  </p:cSld>
  <p:clrMapOvr>
    <a:masterClrMapping/>
  </p:clrMapOvr>
  <p:transition spd="med">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DF3323-33E3-4BC9-B589-7749FEDE0C67}"/>
              </a:ext>
            </a:extLst>
          </p:cNvPr>
          <p:cNvPicPr>
            <a:picLocks noChangeAspect="1"/>
          </p:cNvPicPr>
          <p:nvPr/>
        </p:nvPicPr>
        <p:blipFill rotWithShape="1">
          <a:blip r:embed="rId2">
            <a:duotone>
              <a:prstClr val="black"/>
              <a:prstClr val="white"/>
            </a:duotone>
            <a:extLst>
              <a:ext uri="{28A0092B-C50C-407E-A947-70E740481C1C}">
                <a14:useLocalDpi xmlns:a14="http://schemas.microsoft.com/office/drawing/2010/main" val="0"/>
              </a:ext>
            </a:extLst>
          </a:blip>
          <a:srcRect l="14657" r="17676" b="-1"/>
          <a:stretch/>
        </p:blipFill>
        <p:spPr>
          <a:xfrm>
            <a:off x="20" y="10"/>
            <a:ext cx="9143980" cy="6857990"/>
          </a:xfrm>
          <a:prstGeom prst="rect">
            <a:avLst/>
          </a:prstGeom>
        </p:spPr>
      </p:pic>
      <p:sp>
        <p:nvSpPr>
          <p:cNvPr id="2" name="Rectangle 1">
            <a:extLst>
              <a:ext uri="{FF2B5EF4-FFF2-40B4-BE49-F238E27FC236}">
                <a16:creationId xmlns:a16="http://schemas.microsoft.com/office/drawing/2014/main" id="{CD3FF37F-C506-4594-9128-CEE555032BCF}"/>
              </a:ext>
            </a:extLst>
          </p:cNvPr>
          <p:cNvSpPr/>
          <p:nvPr/>
        </p:nvSpPr>
        <p:spPr>
          <a:xfrm>
            <a:off x="20" y="564082"/>
            <a:ext cx="9143980" cy="4185761"/>
          </a:xfrm>
          <a:prstGeom prst="rect">
            <a:avLst/>
          </a:prstGeom>
        </p:spPr>
        <p:txBody>
          <a:bodyPr wrap="square">
            <a:spAutoFit/>
          </a:bodyPr>
          <a:lstStyle/>
          <a:p>
            <a:pPr algn="ctr"/>
            <a:r>
              <a:rPr lang="en-US" sz="1400" b="1" dirty="0">
                <a:solidFill>
                  <a:schemeClr val="bg1"/>
                </a:solidFill>
                <a:latin typeface="Lucida Calligraphy" panose="03010101010101010101" pitchFamily="66" charset="0"/>
              </a:rPr>
              <a:t>Order of Worship</a:t>
            </a:r>
          </a:p>
          <a:p>
            <a:pPr algn="ctr"/>
            <a:endParaRPr lang="en-US" sz="1400" b="1" dirty="0">
              <a:solidFill>
                <a:schemeClr val="bg1"/>
              </a:solidFill>
              <a:latin typeface="Lucida Calligraphy" panose="03010101010101010101" pitchFamily="66" charset="0"/>
            </a:endParaRPr>
          </a:p>
          <a:p>
            <a:pPr algn="ctr"/>
            <a:r>
              <a:rPr lang="en-US" sz="1400" b="1" dirty="0">
                <a:solidFill>
                  <a:schemeClr val="bg2">
                    <a:lumMod val="25000"/>
                  </a:schemeClr>
                </a:solidFill>
                <a:latin typeface="Lucida Calligraphy" panose="03010101010101010101" pitchFamily="66" charset="0"/>
              </a:rPr>
              <a:t>Tim </a:t>
            </a:r>
            <a:r>
              <a:rPr lang="en-US" sz="1400" b="1" dirty="0" err="1">
                <a:solidFill>
                  <a:schemeClr val="bg2">
                    <a:lumMod val="25000"/>
                  </a:schemeClr>
                </a:solidFill>
                <a:latin typeface="Lucida Calligraphy" panose="03010101010101010101" pitchFamily="66" charset="0"/>
              </a:rPr>
              <a:t>Hogland</a:t>
            </a:r>
            <a:r>
              <a:rPr lang="en-US" sz="1400" b="1" dirty="0">
                <a:solidFill>
                  <a:schemeClr val="bg2">
                    <a:lumMod val="25000"/>
                  </a:schemeClr>
                </a:solidFill>
                <a:latin typeface="Lucida Calligraphy" panose="03010101010101010101" pitchFamily="66" charset="0"/>
              </a:rPr>
              <a:t> – Scripture -  Matthew 6:19-33</a:t>
            </a:r>
          </a:p>
          <a:p>
            <a:pPr algn="ctr"/>
            <a:endParaRPr lang="en-US" sz="1400" b="1" dirty="0">
              <a:solidFill>
                <a:schemeClr val="bg2">
                  <a:lumMod val="25000"/>
                </a:schemeClr>
              </a:solidFill>
              <a:latin typeface="Lucida Calligraphy" panose="03010101010101010101" pitchFamily="66" charset="0"/>
            </a:endParaRPr>
          </a:p>
          <a:p>
            <a:pPr algn="ctr"/>
            <a:r>
              <a:rPr lang="en-US" sz="1400" b="1" dirty="0">
                <a:solidFill>
                  <a:schemeClr val="bg2">
                    <a:lumMod val="25000"/>
                  </a:schemeClr>
                </a:solidFill>
                <a:latin typeface="Lucida Calligraphy" panose="03010101010101010101" pitchFamily="66" charset="0"/>
              </a:rPr>
              <a:t>Foster Craig – Songs - 249, 694 &amp; 128</a:t>
            </a:r>
          </a:p>
          <a:p>
            <a:pPr algn="ctr"/>
            <a:endParaRPr lang="en-US" sz="1400" b="1" dirty="0">
              <a:solidFill>
                <a:schemeClr val="bg2">
                  <a:lumMod val="25000"/>
                </a:schemeClr>
              </a:solidFill>
              <a:latin typeface="Lucida Calligraphy" panose="03010101010101010101" pitchFamily="66" charset="0"/>
            </a:endParaRPr>
          </a:p>
          <a:p>
            <a:pPr algn="ctr"/>
            <a:r>
              <a:rPr lang="en-US" sz="1400" b="1" dirty="0">
                <a:solidFill>
                  <a:schemeClr val="bg2">
                    <a:lumMod val="25000"/>
                  </a:schemeClr>
                </a:solidFill>
                <a:latin typeface="Lucida Calligraphy" panose="03010101010101010101" pitchFamily="66" charset="0"/>
              </a:rPr>
              <a:t>Terry </a:t>
            </a:r>
            <a:r>
              <a:rPr lang="en-US" sz="1400" b="1" dirty="0" err="1">
                <a:solidFill>
                  <a:schemeClr val="bg2">
                    <a:lumMod val="25000"/>
                  </a:schemeClr>
                </a:solidFill>
                <a:latin typeface="Lucida Calligraphy" panose="03010101010101010101" pitchFamily="66" charset="0"/>
              </a:rPr>
              <a:t>Yontz</a:t>
            </a:r>
            <a:r>
              <a:rPr lang="en-US" sz="1400" b="1" dirty="0">
                <a:solidFill>
                  <a:schemeClr val="bg2">
                    <a:lumMod val="25000"/>
                  </a:schemeClr>
                </a:solidFill>
                <a:latin typeface="Lucida Calligraphy" panose="03010101010101010101" pitchFamily="66" charset="0"/>
              </a:rPr>
              <a:t> – Prayer</a:t>
            </a:r>
          </a:p>
          <a:p>
            <a:pPr algn="ctr"/>
            <a:endParaRPr lang="en-US" sz="1400" b="1" dirty="0">
              <a:solidFill>
                <a:schemeClr val="bg2">
                  <a:lumMod val="25000"/>
                </a:schemeClr>
              </a:solidFill>
              <a:latin typeface="Lucida Calligraphy" panose="03010101010101010101" pitchFamily="66" charset="0"/>
            </a:endParaRPr>
          </a:p>
          <a:p>
            <a:pPr algn="ctr"/>
            <a:r>
              <a:rPr lang="en-US" sz="1400" b="1" dirty="0">
                <a:solidFill>
                  <a:schemeClr val="bg2">
                    <a:lumMod val="25000"/>
                  </a:schemeClr>
                </a:solidFill>
                <a:latin typeface="Lucida Calligraphy" panose="03010101010101010101" pitchFamily="66" charset="0"/>
              </a:rPr>
              <a:t>Colby Lovelady – Songs – 111, 130 &amp; 484</a:t>
            </a:r>
          </a:p>
          <a:p>
            <a:pPr algn="ctr"/>
            <a:endParaRPr lang="en-US" sz="1400" b="1" dirty="0">
              <a:solidFill>
                <a:schemeClr val="bg1"/>
              </a:solidFill>
              <a:latin typeface="Lucida Calligraphy" panose="03010101010101010101" pitchFamily="66" charset="0"/>
            </a:endParaRPr>
          </a:p>
          <a:p>
            <a:pPr algn="ctr"/>
            <a:r>
              <a:rPr lang="en-US" sz="1400" b="1" dirty="0">
                <a:solidFill>
                  <a:schemeClr val="bg1"/>
                </a:solidFill>
                <a:latin typeface="Lucida Calligraphy" panose="03010101010101010101" pitchFamily="66" charset="0"/>
              </a:rPr>
              <a:t>Jason </a:t>
            </a:r>
            <a:r>
              <a:rPr lang="en-US" sz="1400" b="1" dirty="0" err="1">
                <a:solidFill>
                  <a:schemeClr val="bg1"/>
                </a:solidFill>
                <a:latin typeface="Lucida Calligraphy" panose="03010101010101010101" pitchFamily="66" charset="0"/>
              </a:rPr>
              <a:t>Gudgel</a:t>
            </a:r>
            <a:r>
              <a:rPr lang="en-US" sz="1400" b="1" dirty="0">
                <a:solidFill>
                  <a:schemeClr val="bg1"/>
                </a:solidFill>
                <a:latin typeface="Lucida Calligraphy" panose="03010101010101010101" pitchFamily="66" charset="0"/>
              </a:rPr>
              <a:t> – Scripture – Philippians 3:4-14</a:t>
            </a:r>
          </a:p>
          <a:p>
            <a:pPr algn="ctr"/>
            <a:endParaRPr lang="en-US" sz="1400" b="1" dirty="0">
              <a:solidFill>
                <a:schemeClr val="bg1"/>
              </a:solidFill>
              <a:latin typeface="Lucida Calligraphy" panose="03010101010101010101" pitchFamily="66" charset="0"/>
            </a:endParaRPr>
          </a:p>
          <a:p>
            <a:pPr algn="ctr"/>
            <a:r>
              <a:rPr lang="en-US" sz="1400" b="1" dirty="0" err="1">
                <a:solidFill>
                  <a:schemeClr val="bg1"/>
                </a:solidFill>
                <a:latin typeface="Lucida Calligraphy" panose="03010101010101010101" pitchFamily="66" charset="0"/>
              </a:rPr>
              <a:t>Nevin</a:t>
            </a:r>
            <a:r>
              <a:rPr lang="en-US" sz="1400" b="1" dirty="0">
                <a:solidFill>
                  <a:schemeClr val="bg1"/>
                </a:solidFill>
                <a:latin typeface="Lucida Calligraphy" panose="03010101010101010101" pitchFamily="66" charset="0"/>
              </a:rPr>
              <a:t> Cox – Songs – 502, 105 &amp; 332</a:t>
            </a:r>
          </a:p>
          <a:p>
            <a:pPr algn="ctr"/>
            <a:endParaRPr lang="en-US" sz="1400" b="1" dirty="0">
              <a:solidFill>
                <a:schemeClr val="bg1"/>
              </a:solidFill>
              <a:latin typeface="Lucida Calligraphy" panose="03010101010101010101" pitchFamily="66" charset="0"/>
            </a:endParaRPr>
          </a:p>
          <a:p>
            <a:pPr algn="ctr"/>
            <a:r>
              <a:rPr lang="en-US" sz="1400" b="1" dirty="0">
                <a:solidFill>
                  <a:schemeClr val="bg1"/>
                </a:solidFill>
                <a:latin typeface="Lucida Calligraphy" panose="03010101010101010101" pitchFamily="66" charset="0"/>
              </a:rPr>
              <a:t>Dan Hicks – Scripture – Romans 12:1-2</a:t>
            </a:r>
          </a:p>
          <a:p>
            <a:pPr algn="ctr"/>
            <a:endParaRPr lang="en-US" sz="1400" b="1" dirty="0">
              <a:solidFill>
                <a:schemeClr val="bg1"/>
              </a:solidFill>
              <a:latin typeface="Lucida Calligraphy" panose="03010101010101010101" pitchFamily="66" charset="0"/>
            </a:endParaRPr>
          </a:p>
          <a:p>
            <a:pPr algn="ctr"/>
            <a:r>
              <a:rPr lang="en-US" sz="1400" b="1" dirty="0">
                <a:solidFill>
                  <a:schemeClr val="bg1"/>
                </a:solidFill>
                <a:latin typeface="Lucida Calligraphy" panose="03010101010101010101" pitchFamily="66" charset="0"/>
              </a:rPr>
              <a:t>Jim </a:t>
            </a:r>
            <a:r>
              <a:rPr lang="en-US" sz="1400" b="1" dirty="0" err="1">
                <a:solidFill>
                  <a:schemeClr val="bg1"/>
                </a:solidFill>
                <a:latin typeface="Lucida Calligraphy" panose="03010101010101010101" pitchFamily="66" charset="0"/>
              </a:rPr>
              <a:t>Rowbottom</a:t>
            </a:r>
            <a:r>
              <a:rPr lang="en-US" sz="1400" b="1" dirty="0">
                <a:solidFill>
                  <a:schemeClr val="bg1"/>
                </a:solidFill>
                <a:latin typeface="Lucida Calligraphy" panose="03010101010101010101" pitchFamily="66" charset="0"/>
              </a:rPr>
              <a:t> – Songs – 65, 415 &amp; 7</a:t>
            </a:r>
          </a:p>
          <a:p>
            <a:pPr algn="ctr"/>
            <a:endParaRPr lang="en-US" sz="1400" b="1" dirty="0">
              <a:solidFill>
                <a:schemeClr val="bg1"/>
              </a:solidFill>
              <a:latin typeface="Lucida Calligraphy" panose="03010101010101010101" pitchFamily="66" charset="0"/>
            </a:endParaRPr>
          </a:p>
          <a:p>
            <a:pPr algn="ctr"/>
            <a:r>
              <a:rPr lang="en-US" sz="1400" b="1" dirty="0">
                <a:solidFill>
                  <a:schemeClr val="bg1"/>
                </a:solidFill>
                <a:latin typeface="Lucida Calligraphy" panose="03010101010101010101" pitchFamily="66" charset="0"/>
              </a:rPr>
              <a:t>Richard McIntyre – Closing Prayer</a:t>
            </a:r>
          </a:p>
        </p:txBody>
      </p:sp>
      <p:sp>
        <p:nvSpPr>
          <p:cNvPr id="7" name="Title 1">
            <a:extLst>
              <a:ext uri="{FF2B5EF4-FFF2-40B4-BE49-F238E27FC236}">
                <a16:creationId xmlns:a16="http://schemas.microsoft.com/office/drawing/2014/main" id="{2A76E93E-861D-4BB5-B3F2-D125FAE254BF}"/>
              </a:ext>
            </a:extLst>
          </p:cNvPr>
          <p:cNvSpPr txBox="1">
            <a:spLocks/>
          </p:cNvSpPr>
          <p:nvPr/>
        </p:nvSpPr>
        <p:spPr>
          <a:xfrm>
            <a:off x="0" y="-183024"/>
            <a:ext cx="91440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bg1"/>
                </a:solidFill>
                <a:latin typeface="Lucida Calligraphy" panose="03010101010101010101" pitchFamily="66" charset="0"/>
              </a:rPr>
              <a:t>Seek Ye First…</a:t>
            </a:r>
          </a:p>
        </p:txBody>
      </p:sp>
    </p:spTree>
    <p:extLst>
      <p:ext uri="{BB962C8B-B14F-4D97-AF65-F5344CB8AC3E}">
        <p14:creationId xmlns:p14="http://schemas.microsoft.com/office/powerpoint/2010/main" val="38970826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DF3323-33E3-4BC9-B589-7749FEDE0C67}"/>
              </a:ext>
            </a:extLst>
          </p:cNvPr>
          <p:cNvPicPr>
            <a:picLocks noChangeAspect="1"/>
          </p:cNvPicPr>
          <p:nvPr/>
        </p:nvPicPr>
        <p:blipFill rotWithShape="1">
          <a:blip r:embed="rId3">
            <a:duotone>
              <a:prstClr val="black"/>
              <a:prstClr val="white"/>
            </a:duotone>
            <a:extLst>
              <a:ext uri="{28A0092B-C50C-407E-A947-70E740481C1C}">
                <a14:useLocalDpi xmlns:a14="http://schemas.microsoft.com/office/drawing/2010/main" val="0"/>
              </a:ext>
            </a:extLst>
          </a:blip>
          <a:srcRect l="14657" r="17676" b="-1"/>
          <a:stretch/>
        </p:blipFill>
        <p:spPr>
          <a:xfrm>
            <a:off x="20" y="10"/>
            <a:ext cx="9143980" cy="6857990"/>
          </a:xfrm>
          <a:prstGeom prst="rect">
            <a:avLst/>
          </a:prstGeom>
        </p:spPr>
      </p:pic>
      <p:sp>
        <p:nvSpPr>
          <p:cNvPr id="6" name="TextBox 5">
            <a:extLst>
              <a:ext uri="{FF2B5EF4-FFF2-40B4-BE49-F238E27FC236}">
                <a16:creationId xmlns:a16="http://schemas.microsoft.com/office/drawing/2014/main" id="{281BB33D-B577-41E7-ADF5-72CD0D445B97}"/>
              </a:ext>
            </a:extLst>
          </p:cNvPr>
          <p:cNvSpPr txBox="1"/>
          <p:nvPr>
            <p:custDataLst>
              <p:tags r:id="rId1"/>
            </p:custDataLst>
          </p:nvPr>
        </p:nvSpPr>
        <p:spPr>
          <a:xfrm>
            <a:off x="20" y="6210300"/>
            <a:ext cx="9143980" cy="584775"/>
          </a:xfrm>
          <a:prstGeom prst="rect">
            <a:avLst/>
          </a:prstGeom>
          <a:noFill/>
        </p:spPr>
        <p:txBody>
          <a:bodyPr wrap="square" rtlCol="0">
            <a:spAutoFit/>
          </a:bodyPr>
          <a:lstStyle/>
          <a:p>
            <a:pPr algn="ctr"/>
            <a:r>
              <a:rPr lang="en-US" sz="3200" dirty="0">
                <a:solidFill>
                  <a:schemeClr val="bg1"/>
                </a:solidFill>
                <a:latin typeface="Lucida Calligraphy" panose="03010101010101010101" pitchFamily="66" charset="0"/>
              </a:rPr>
              <a:t>Scripture Reading – Jason </a:t>
            </a:r>
            <a:r>
              <a:rPr lang="en-US" sz="3200" dirty="0" err="1">
                <a:solidFill>
                  <a:schemeClr val="bg1"/>
                </a:solidFill>
                <a:latin typeface="Lucida Calligraphy" panose="03010101010101010101" pitchFamily="66" charset="0"/>
              </a:rPr>
              <a:t>Gudgel</a:t>
            </a:r>
            <a:endParaRPr lang="en-US" sz="3200" dirty="0">
              <a:solidFill>
                <a:schemeClr val="bg1"/>
              </a:solidFill>
              <a:latin typeface="Lucida Calligraphy" panose="03010101010101010101" pitchFamily="66" charset="0"/>
            </a:endParaRPr>
          </a:p>
        </p:txBody>
      </p:sp>
      <p:sp>
        <p:nvSpPr>
          <p:cNvPr id="2" name="Rectangle 1">
            <a:extLst>
              <a:ext uri="{FF2B5EF4-FFF2-40B4-BE49-F238E27FC236}">
                <a16:creationId xmlns:a16="http://schemas.microsoft.com/office/drawing/2014/main" id="{CD3FF37F-C506-4594-9128-CEE555032BCF}"/>
              </a:ext>
            </a:extLst>
          </p:cNvPr>
          <p:cNvSpPr/>
          <p:nvPr/>
        </p:nvSpPr>
        <p:spPr>
          <a:xfrm>
            <a:off x="20" y="1045157"/>
            <a:ext cx="9143980" cy="3323987"/>
          </a:xfrm>
          <a:prstGeom prst="rect">
            <a:avLst/>
          </a:prstGeom>
        </p:spPr>
        <p:txBody>
          <a:bodyPr wrap="square">
            <a:spAutoFit/>
          </a:bodyPr>
          <a:lstStyle/>
          <a:p>
            <a:r>
              <a:rPr lang="en-US" sz="1400" baseline="30000" dirty="0">
                <a:solidFill>
                  <a:schemeClr val="bg1"/>
                </a:solidFill>
                <a:latin typeface="Lucida Calligraphy" panose="03010101010101010101" pitchFamily="66" charset="0"/>
              </a:rPr>
              <a:t>4</a:t>
            </a:r>
            <a:r>
              <a:rPr lang="en-US" sz="1400" dirty="0">
                <a:solidFill>
                  <a:schemeClr val="bg1"/>
                </a:solidFill>
                <a:latin typeface="Lucida Calligraphy" panose="03010101010101010101" pitchFamily="66" charset="0"/>
              </a:rPr>
              <a:t> though I myself have reason for confidence in the flesh also. If anyone else thinks he has reason for confidence in the flesh, I have more: </a:t>
            </a:r>
            <a:r>
              <a:rPr lang="en-US" sz="1400" baseline="30000" dirty="0">
                <a:solidFill>
                  <a:schemeClr val="bg1"/>
                </a:solidFill>
                <a:latin typeface="Lucida Calligraphy" panose="03010101010101010101" pitchFamily="66" charset="0"/>
              </a:rPr>
              <a:t>5</a:t>
            </a:r>
            <a:r>
              <a:rPr lang="en-US" sz="1400" dirty="0">
                <a:solidFill>
                  <a:schemeClr val="bg1"/>
                </a:solidFill>
                <a:latin typeface="Lucida Calligraphy" panose="03010101010101010101" pitchFamily="66" charset="0"/>
              </a:rPr>
              <a:t> circumcised on the eighth day, of the people of Israel, of the tribe of Benjamin, a Hebrew of Hebrews; as to the law, a Pharisee; </a:t>
            </a:r>
            <a:r>
              <a:rPr lang="en-US" sz="1400" baseline="30000" dirty="0">
                <a:solidFill>
                  <a:schemeClr val="bg1"/>
                </a:solidFill>
                <a:latin typeface="Lucida Calligraphy" panose="03010101010101010101" pitchFamily="66" charset="0"/>
              </a:rPr>
              <a:t>6</a:t>
            </a:r>
            <a:r>
              <a:rPr lang="en-US" sz="1400" dirty="0">
                <a:solidFill>
                  <a:schemeClr val="bg1"/>
                </a:solidFill>
                <a:latin typeface="Lucida Calligraphy" panose="03010101010101010101" pitchFamily="66" charset="0"/>
              </a:rPr>
              <a:t> as to zeal, a persecutor of the church; as to righteousness under the law, blameless. </a:t>
            </a:r>
            <a:r>
              <a:rPr lang="en-US" sz="1400" baseline="30000" dirty="0">
                <a:solidFill>
                  <a:schemeClr val="bg1"/>
                </a:solidFill>
                <a:latin typeface="Lucida Calligraphy" panose="03010101010101010101" pitchFamily="66" charset="0"/>
              </a:rPr>
              <a:t>7</a:t>
            </a:r>
            <a:r>
              <a:rPr lang="en-US" sz="1400" dirty="0">
                <a:solidFill>
                  <a:schemeClr val="bg1"/>
                </a:solidFill>
                <a:latin typeface="Lucida Calligraphy" panose="03010101010101010101" pitchFamily="66" charset="0"/>
              </a:rPr>
              <a:t> But whatever gain I had, I counted as loss for the sake of Christ. </a:t>
            </a:r>
            <a:r>
              <a:rPr lang="en-US" sz="1400" baseline="30000" dirty="0">
                <a:solidFill>
                  <a:schemeClr val="bg1"/>
                </a:solidFill>
                <a:latin typeface="Lucida Calligraphy" panose="03010101010101010101" pitchFamily="66" charset="0"/>
              </a:rPr>
              <a:t>8</a:t>
            </a:r>
            <a:r>
              <a:rPr lang="en-US" sz="1400" dirty="0">
                <a:solidFill>
                  <a:schemeClr val="bg1"/>
                </a:solidFill>
                <a:latin typeface="Lucida Calligraphy" panose="03010101010101010101" pitchFamily="66" charset="0"/>
              </a:rPr>
              <a:t> Indeed, I count everything as loss because of the surpassing worth of knowing Christ Jesus my Lord. For his sake I have suffered the loss of all things and count them as rubbish, in order that I may gain Christ </a:t>
            </a:r>
            <a:r>
              <a:rPr lang="en-US" sz="1400" baseline="30000" dirty="0">
                <a:solidFill>
                  <a:schemeClr val="bg1"/>
                </a:solidFill>
                <a:latin typeface="Lucida Calligraphy" panose="03010101010101010101" pitchFamily="66" charset="0"/>
              </a:rPr>
              <a:t>9</a:t>
            </a:r>
            <a:r>
              <a:rPr lang="en-US" sz="1400" dirty="0">
                <a:solidFill>
                  <a:schemeClr val="bg1"/>
                </a:solidFill>
                <a:latin typeface="Lucida Calligraphy" panose="03010101010101010101" pitchFamily="66" charset="0"/>
              </a:rPr>
              <a:t> and be found in him, not having a righteousness of my own that comes from the law, but that which comes through faith in Christ, the righteousness from God that depends on faith— </a:t>
            </a:r>
            <a:r>
              <a:rPr lang="en-US" sz="1400" baseline="30000" dirty="0">
                <a:solidFill>
                  <a:schemeClr val="bg1"/>
                </a:solidFill>
                <a:latin typeface="Lucida Calligraphy" panose="03010101010101010101" pitchFamily="66" charset="0"/>
              </a:rPr>
              <a:t>10</a:t>
            </a:r>
            <a:r>
              <a:rPr lang="en-US" sz="1400" dirty="0">
                <a:solidFill>
                  <a:schemeClr val="bg1"/>
                </a:solidFill>
                <a:latin typeface="Lucida Calligraphy" panose="03010101010101010101" pitchFamily="66" charset="0"/>
              </a:rPr>
              <a:t> that I may know him and the power of his resurrection, and may share his sufferings, becoming like him in his death, </a:t>
            </a:r>
            <a:r>
              <a:rPr lang="en-US" sz="1400" baseline="30000" dirty="0">
                <a:solidFill>
                  <a:schemeClr val="bg1"/>
                </a:solidFill>
                <a:latin typeface="Lucida Calligraphy" panose="03010101010101010101" pitchFamily="66" charset="0"/>
              </a:rPr>
              <a:t>11</a:t>
            </a:r>
            <a:r>
              <a:rPr lang="en-US" sz="1400" dirty="0">
                <a:solidFill>
                  <a:schemeClr val="bg1"/>
                </a:solidFill>
                <a:latin typeface="Lucida Calligraphy" panose="03010101010101010101" pitchFamily="66" charset="0"/>
              </a:rPr>
              <a:t> that by any means possible I may attain the resurrection from the dead.  </a:t>
            </a:r>
            <a:r>
              <a:rPr lang="en-US" sz="1400" baseline="30000" dirty="0">
                <a:solidFill>
                  <a:schemeClr val="bg1"/>
                </a:solidFill>
                <a:latin typeface="Lucida Calligraphy" panose="03010101010101010101" pitchFamily="66" charset="0"/>
              </a:rPr>
              <a:t>12</a:t>
            </a:r>
            <a:r>
              <a:rPr lang="en-US" sz="1400" dirty="0">
                <a:solidFill>
                  <a:schemeClr val="bg1"/>
                </a:solidFill>
                <a:latin typeface="Lucida Calligraphy" panose="03010101010101010101" pitchFamily="66" charset="0"/>
              </a:rPr>
              <a:t> Not that I have already obtained this or am already perfect, but I press on to make it my own, because Christ Jesus has made me his own. </a:t>
            </a:r>
            <a:r>
              <a:rPr lang="en-US" sz="1400" baseline="30000" dirty="0">
                <a:solidFill>
                  <a:schemeClr val="bg1"/>
                </a:solidFill>
                <a:latin typeface="Lucida Calligraphy" panose="03010101010101010101" pitchFamily="66" charset="0"/>
              </a:rPr>
              <a:t>13</a:t>
            </a:r>
            <a:r>
              <a:rPr lang="en-US" sz="1400" dirty="0">
                <a:solidFill>
                  <a:schemeClr val="bg1"/>
                </a:solidFill>
                <a:latin typeface="Lucida Calligraphy" panose="03010101010101010101" pitchFamily="66" charset="0"/>
              </a:rPr>
              <a:t> Brothers, I do not consider that I have made it my own. But one thing I do: forgetting what lies behind and straining forward to what lies ahead, </a:t>
            </a:r>
            <a:r>
              <a:rPr lang="en-US" sz="1400" baseline="30000" dirty="0">
                <a:solidFill>
                  <a:schemeClr val="bg1"/>
                </a:solidFill>
                <a:latin typeface="Lucida Calligraphy" panose="03010101010101010101" pitchFamily="66" charset="0"/>
              </a:rPr>
              <a:t>14</a:t>
            </a:r>
            <a:r>
              <a:rPr lang="en-US" sz="1400" dirty="0">
                <a:solidFill>
                  <a:schemeClr val="bg1"/>
                </a:solidFill>
                <a:latin typeface="Lucida Calligraphy" panose="03010101010101010101" pitchFamily="66" charset="0"/>
              </a:rPr>
              <a:t> I press on toward the goal for the prize of the upward call of God in Christ Jesus.</a:t>
            </a:r>
          </a:p>
        </p:txBody>
      </p:sp>
      <p:sp>
        <p:nvSpPr>
          <p:cNvPr id="7" name="Title 1">
            <a:extLst>
              <a:ext uri="{FF2B5EF4-FFF2-40B4-BE49-F238E27FC236}">
                <a16:creationId xmlns:a16="http://schemas.microsoft.com/office/drawing/2014/main" id="{2A76E93E-861D-4BB5-B3F2-D125FAE254BF}"/>
              </a:ext>
            </a:extLst>
          </p:cNvPr>
          <p:cNvSpPr txBox="1">
            <a:spLocks/>
          </p:cNvSpPr>
          <p:nvPr/>
        </p:nvSpPr>
        <p:spPr>
          <a:xfrm>
            <a:off x="0" y="178952"/>
            <a:ext cx="91440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FFFFFF"/>
                </a:solidFill>
                <a:latin typeface="Lucida Calligraphy" panose="03010101010101010101" pitchFamily="66" charset="0"/>
              </a:rPr>
              <a:t>Philippians 3:4-14</a:t>
            </a:r>
          </a:p>
        </p:txBody>
      </p:sp>
    </p:spTree>
    <p:extLst>
      <p:ext uri="{BB962C8B-B14F-4D97-AF65-F5344CB8AC3E}">
        <p14:creationId xmlns:p14="http://schemas.microsoft.com/office/powerpoint/2010/main" val="25777483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DF3323-33E3-4BC9-B589-7749FEDE0C67}"/>
              </a:ext>
            </a:extLst>
          </p:cNvPr>
          <p:cNvPicPr>
            <a:picLocks noChangeAspect="1"/>
          </p:cNvPicPr>
          <p:nvPr/>
        </p:nvPicPr>
        <p:blipFill rotWithShape="1">
          <a:blip r:embed="rId2">
            <a:duotone>
              <a:prstClr val="black"/>
              <a:prstClr val="white"/>
            </a:duotone>
            <a:extLst>
              <a:ext uri="{28A0092B-C50C-407E-A947-70E740481C1C}">
                <a14:useLocalDpi xmlns:a14="http://schemas.microsoft.com/office/drawing/2010/main" val="0"/>
              </a:ext>
            </a:extLst>
          </a:blip>
          <a:srcRect l="14657" r="17676" b="-1"/>
          <a:stretch/>
        </p:blipFill>
        <p:spPr>
          <a:xfrm>
            <a:off x="20" y="10"/>
            <a:ext cx="9143980" cy="6857990"/>
          </a:xfrm>
          <a:prstGeom prst="rect">
            <a:avLst/>
          </a:prstGeom>
        </p:spPr>
      </p:pic>
      <p:sp>
        <p:nvSpPr>
          <p:cNvPr id="2" name="Rectangle 1">
            <a:extLst>
              <a:ext uri="{FF2B5EF4-FFF2-40B4-BE49-F238E27FC236}">
                <a16:creationId xmlns:a16="http://schemas.microsoft.com/office/drawing/2014/main" id="{CD3FF37F-C506-4594-9128-CEE555032BCF}"/>
              </a:ext>
            </a:extLst>
          </p:cNvPr>
          <p:cNvSpPr/>
          <p:nvPr/>
        </p:nvSpPr>
        <p:spPr>
          <a:xfrm>
            <a:off x="20" y="564082"/>
            <a:ext cx="9143980" cy="4185761"/>
          </a:xfrm>
          <a:prstGeom prst="rect">
            <a:avLst/>
          </a:prstGeom>
        </p:spPr>
        <p:txBody>
          <a:bodyPr wrap="square">
            <a:spAutoFit/>
          </a:bodyPr>
          <a:lstStyle/>
          <a:p>
            <a:pPr algn="ctr"/>
            <a:r>
              <a:rPr lang="en-US" sz="1400" b="1" dirty="0">
                <a:solidFill>
                  <a:schemeClr val="bg1"/>
                </a:solidFill>
                <a:latin typeface="Lucida Calligraphy" panose="03010101010101010101" pitchFamily="66" charset="0"/>
              </a:rPr>
              <a:t>Order of Worship</a:t>
            </a:r>
          </a:p>
          <a:p>
            <a:pPr algn="ctr"/>
            <a:endParaRPr lang="en-US" sz="1400" b="1" dirty="0">
              <a:solidFill>
                <a:schemeClr val="bg1"/>
              </a:solidFill>
              <a:latin typeface="Lucida Calligraphy" panose="03010101010101010101" pitchFamily="66" charset="0"/>
            </a:endParaRPr>
          </a:p>
          <a:p>
            <a:pPr algn="ctr"/>
            <a:r>
              <a:rPr lang="en-US" sz="1400" b="1" dirty="0">
                <a:solidFill>
                  <a:schemeClr val="bg2">
                    <a:lumMod val="25000"/>
                  </a:schemeClr>
                </a:solidFill>
                <a:latin typeface="Lucida Calligraphy" panose="03010101010101010101" pitchFamily="66" charset="0"/>
              </a:rPr>
              <a:t>Tim </a:t>
            </a:r>
            <a:r>
              <a:rPr lang="en-US" sz="1400" b="1" dirty="0" err="1">
                <a:solidFill>
                  <a:schemeClr val="bg2">
                    <a:lumMod val="25000"/>
                  </a:schemeClr>
                </a:solidFill>
                <a:latin typeface="Lucida Calligraphy" panose="03010101010101010101" pitchFamily="66" charset="0"/>
              </a:rPr>
              <a:t>Hogland</a:t>
            </a:r>
            <a:r>
              <a:rPr lang="en-US" sz="1400" b="1" dirty="0">
                <a:solidFill>
                  <a:schemeClr val="bg2">
                    <a:lumMod val="25000"/>
                  </a:schemeClr>
                </a:solidFill>
                <a:latin typeface="Lucida Calligraphy" panose="03010101010101010101" pitchFamily="66" charset="0"/>
              </a:rPr>
              <a:t> – Scripture -  Matthew 6:19-33</a:t>
            </a:r>
          </a:p>
          <a:p>
            <a:pPr algn="ctr"/>
            <a:endParaRPr lang="en-US" sz="1400" b="1" dirty="0">
              <a:solidFill>
                <a:schemeClr val="bg2">
                  <a:lumMod val="25000"/>
                </a:schemeClr>
              </a:solidFill>
              <a:latin typeface="Lucida Calligraphy" panose="03010101010101010101" pitchFamily="66" charset="0"/>
            </a:endParaRPr>
          </a:p>
          <a:p>
            <a:pPr algn="ctr"/>
            <a:r>
              <a:rPr lang="en-US" sz="1400" b="1" dirty="0">
                <a:solidFill>
                  <a:schemeClr val="bg2">
                    <a:lumMod val="25000"/>
                  </a:schemeClr>
                </a:solidFill>
                <a:latin typeface="Lucida Calligraphy" panose="03010101010101010101" pitchFamily="66" charset="0"/>
              </a:rPr>
              <a:t>Foster Craig – Songs - 249, 694 &amp; 128</a:t>
            </a:r>
          </a:p>
          <a:p>
            <a:pPr algn="ctr"/>
            <a:endParaRPr lang="en-US" sz="1400" b="1" dirty="0">
              <a:solidFill>
                <a:schemeClr val="bg2">
                  <a:lumMod val="25000"/>
                </a:schemeClr>
              </a:solidFill>
              <a:latin typeface="Lucida Calligraphy" panose="03010101010101010101" pitchFamily="66" charset="0"/>
            </a:endParaRPr>
          </a:p>
          <a:p>
            <a:pPr algn="ctr"/>
            <a:r>
              <a:rPr lang="en-US" sz="1400" b="1" dirty="0">
                <a:solidFill>
                  <a:schemeClr val="bg2">
                    <a:lumMod val="25000"/>
                  </a:schemeClr>
                </a:solidFill>
                <a:latin typeface="Lucida Calligraphy" panose="03010101010101010101" pitchFamily="66" charset="0"/>
              </a:rPr>
              <a:t>Terry </a:t>
            </a:r>
            <a:r>
              <a:rPr lang="en-US" sz="1400" b="1" dirty="0" err="1">
                <a:solidFill>
                  <a:schemeClr val="bg2">
                    <a:lumMod val="25000"/>
                  </a:schemeClr>
                </a:solidFill>
                <a:latin typeface="Lucida Calligraphy" panose="03010101010101010101" pitchFamily="66" charset="0"/>
              </a:rPr>
              <a:t>Yontz</a:t>
            </a:r>
            <a:r>
              <a:rPr lang="en-US" sz="1400" b="1" dirty="0">
                <a:solidFill>
                  <a:schemeClr val="bg2">
                    <a:lumMod val="25000"/>
                  </a:schemeClr>
                </a:solidFill>
                <a:latin typeface="Lucida Calligraphy" panose="03010101010101010101" pitchFamily="66" charset="0"/>
              </a:rPr>
              <a:t> – Prayer</a:t>
            </a:r>
          </a:p>
          <a:p>
            <a:pPr algn="ctr"/>
            <a:endParaRPr lang="en-US" sz="1400" b="1" dirty="0">
              <a:solidFill>
                <a:schemeClr val="bg2">
                  <a:lumMod val="25000"/>
                </a:schemeClr>
              </a:solidFill>
              <a:latin typeface="Lucida Calligraphy" panose="03010101010101010101" pitchFamily="66" charset="0"/>
            </a:endParaRPr>
          </a:p>
          <a:p>
            <a:pPr algn="ctr"/>
            <a:r>
              <a:rPr lang="en-US" sz="1400" b="1" dirty="0">
                <a:solidFill>
                  <a:schemeClr val="bg2">
                    <a:lumMod val="25000"/>
                  </a:schemeClr>
                </a:solidFill>
                <a:latin typeface="Lucida Calligraphy" panose="03010101010101010101" pitchFamily="66" charset="0"/>
              </a:rPr>
              <a:t>Colby Lovelady – Songs – 111, 130 &amp; 484</a:t>
            </a:r>
          </a:p>
          <a:p>
            <a:pPr algn="ctr"/>
            <a:endParaRPr lang="en-US" sz="1400" b="1" dirty="0">
              <a:solidFill>
                <a:schemeClr val="bg2">
                  <a:lumMod val="25000"/>
                </a:schemeClr>
              </a:solidFill>
              <a:latin typeface="Lucida Calligraphy" panose="03010101010101010101" pitchFamily="66" charset="0"/>
            </a:endParaRPr>
          </a:p>
          <a:p>
            <a:pPr algn="ctr"/>
            <a:r>
              <a:rPr lang="en-US" sz="1400" b="1" dirty="0">
                <a:solidFill>
                  <a:schemeClr val="bg2">
                    <a:lumMod val="25000"/>
                  </a:schemeClr>
                </a:solidFill>
                <a:latin typeface="Lucida Calligraphy" panose="03010101010101010101" pitchFamily="66" charset="0"/>
              </a:rPr>
              <a:t>Jason </a:t>
            </a:r>
            <a:r>
              <a:rPr lang="en-US" sz="1400" b="1" dirty="0" err="1">
                <a:solidFill>
                  <a:schemeClr val="bg2">
                    <a:lumMod val="25000"/>
                  </a:schemeClr>
                </a:solidFill>
                <a:latin typeface="Lucida Calligraphy" panose="03010101010101010101" pitchFamily="66" charset="0"/>
              </a:rPr>
              <a:t>Gudgel</a:t>
            </a:r>
            <a:r>
              <a:rPr lang="en-US" sz="1400" b="1" dirty="0">
                <a:solidFill>
                  <a:schemeClr val="bg2">
                    <a:lumMod val="25000"/>
                  </a:schemeClr>
                </a:solidFill>
                <a:latin typeface="Lucida Calligraphy" panose="03010101010101010101" pitchFamily="66" charset="0"/>
              </a:rPr>
              <a:t> – Scripture – Philippians 3:4-14</a:t>
            </a:r>
          </a:p>
          <a:p>
            <a:pPr algn="ctr"/>
            <a:endParaRPr lang="en-US" sz="1400" b="1" dirty="0">
              <a:solidFill>
                <a:schemeClr val="bg1"/>
              </a:solidFill>
              <a:latin typeface="Lucida Calligraphy" panose="03010101010101010101" pitchFamily="66" charset="0"/>
            </a:endParaRPr>
          </a:p>
          <a:p>
            <a:pPr algn="ctr"/>
            <a:r>
              <a:rPr lang="en-US" sz="1400" b="1" dirty="0" err="1">
                <a:solidFill>
                  <a:schemeClr val="bg1"/>
                </a:solidFill>
                <a:latin typeface="Lucida Calligraphy" panose="03010101010101010101" pitchFamily="66" charset="0"/>
              </a:rPr>
              <a:t>Nevin</a:t>
            </a:r>
            <a:r>
              <a:rPr lang="en-US" sz="1400" b="1" dirty="0">
                <a:solidFill>
                  <a:schemeClr val="bg1"/>
                </a:solidFill>
                <a:latin typeface="Lucida Calligraphy" panose="03010101010101010101" pitchFamily="66" charset="0"/>
              </a:rPr>
              <a:t> Cox – Songs – 502, 105 &amp; 332</a:t>
            </a:r>
          </a:p>
          <a:p>
            <a:pPr algn="ctr"/>
            <a:endParaRPr lang="en-US" sz="1400" b="1" dirty="0">
              <a:solidFill>
                <a:schemeClr val="bg1"/>
              </a:solidFill>
              <a:latin typeface="Lucida Calligraphy" panose="03010101010101010101" pitchFamily="66" charset="0"/>
            </a:endParaRPr>
          </a:p>
          <a:p>
            <a:pPr algn="ctr"/>
            <a:r>
              <a:rPr lang="en-US" sz="1400" b="1" dirty="0">
                <a:solidFill>
                  <a:schemeClr val="bg1"/>
                </a:solidFill>
                <a:latin typeface="Lucida Calligraphy" panose="03010101010101010101" pitchFamily="66" charset="0"/>
              </a:rPr>
              <a:t>Dan Hicks – Scripture – Romans 12:1-2</a:t>
            </a:r>
          </a:p>
          <a:p>
            <a:pPr algn="ctr"/>
            <a:endParaRPr lang="en-US" sz="1400" b="1" dirty="0">
              <a:solidFill>
                <a:schemeClr val="bg1"/>
              </a:solidFill>
              <a:latin typeface="Lucida Calligraphy" panose="03010101010101010101" pitchFamily="66" charset="0"/>
            </a:endParaRPr>
          </a:p>
          <a:p>
            <a:pPr algn="ctr"/>
            <a:r>
              <a:rPr lang="en-US" sz="1400" b="1" dirty="0">
                <a:solidFill>
                  <a:schemeClr val="bg1"/>
                </a:solidFill>
                <a:latin typeface="Lucida Calligraphy" panose="03010101010101010101" pitchFamily="66" charset="0"/>
              </a:rPr>
              <a:t>Jim </a:t>
            </a:r>
            <a:r>
              <a:rPr lang="en-US" sz="1400" b="1" dirty="0" err="1">
                <a:solidFill>
                  <a:schemeClr val="bg1"/>
                </a:solidFill>
                <a:latin typeface="Lucida Calligraphy" panose="03010101010101010101" pitchFamily="66" charset="0"/>
              </a:rPr>
              <a:t>Rowbottom</a:t>
            </a:r>
            <a:r>
              <a:rPr lang="en-US" sz="1400" b="1" dirty="0">
                <a:solidFill>
                  <a:schemeClr val="bg1"/>
                </a:solidFill>
                <a:latin typeface="Lucida Calligraphy" panose="03010101010101010101" pitchFamily="66" charset="0"/>
              </a:rPr>
              <a:t> – Songs – 65, 415 &amp; 7</a:t>
            </a:r>
          </a:p>
          <a:p>
            <a:pPr algn="ctr"/>
            <a:endParaRPr lang="en-US" sz="1400" b="1" dirty="0">
              <a:solidFill>
                <a:schemeClr val="bg1"/>
              </a:solidFill>
              <a:latin typeface="Lucida Calligraphy" panose="03010101010101010101" pitchFamily="66" charset="0"/>
            </a:endParaRPr>
          </a:p>
          <a:p>
            <a:pPr algn="ctr"/>
            <a:r>
              <a:rPr lang="en-US" sz="1400" b="1" dirty="0">
                <a:solidFill>
                  <a:schemeClr val="bg1"/>
                </a:solidFill>
                <a:latin typeface="Lucida Calligraphy" panose="03010101010101010101" pitchFamily="66" charset="0"/>
              </a:rPr>
              <a:t>Richard McIntyre – Closing Prayer</a:t>
            </a:r>
          </a:p>
        </p:txBody>
      </p:sp>
      <p:sp>
        <p:nvSpPr>
          <p:cNvPr id="7" name="Title 1">
            <a:extLst>
              <a:ext uri="{FF2B5EF4-FFF2-40B4-BE49-F238E27FC236}">
                <a16:creationId xmlns:a16="http://schemas.microsoft.com/office/drawing/2014/main" id="{2A76E93E-861D-4BB5-B3F2-D125FAE254BF}"/>
              </a:ext>
            </a:extLst>
          </p:cNvPr>
          <p:cNvSpPr txBox="1">
            <a:spLocks/>
          </p:cNvSpPr>
          <p:nvPr/>
        </p:nvSpPr>
        <p:spPr>
          <a:xfrm>
            <a:off x="0" y="-183024"/>
            <a:ext cx="91440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bg1"/>
                </a:solidFill>
                <a:latin typeface="Lucida Calligraphy" panose="03010101010101010101" pitchFamily="66" charset="0"/>
              </a:rPr>
              <a:t>Seek Ye First…</a:t>
            </a:r>
          </a:p>
        </p:txBody>
      </p:sp>
    </p:spTree>
    <p:extLst>
      <p:ext uri="{BB962C8B-B14F-4D97-AF65-F5344CB8AC3E}">
        <p14:creationId xmlns:p14="http://schemas.microsoft.com/office/powerpoint/2010/main" val="30035880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502 - True-Hearted, Whole-Hearted  - Title</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62745366"/>
      </p:ext>
    </p:extLst>
  </p:cSld>
  <p:clrMapOvr>
    <a:masterClrMapping/>
  </p:clrMapOvr>
  <p:transition spd="med">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502 - True-Hearted, Whole-Hearted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85877065"/>
      </p:ext>
    </p:extLst>
  </p:cSld>
  <p:clrMapOvr>
    <a:masterClrMapping/>
  </p:clrMapOvr>
  <p:transition spd="med">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502 - True-Hearted, Whole-Hearted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74458133"/>
      </p:ext>
    </p:extLst>
  </p:cSld>
  <p:clrMapOvr>
    <a:masterClrMapping/>
  </p:clrMapOvr>
  <p:transition spd="med">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502 - True-Hearted, Whole-Hearted  - 1.3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45905050"/>
      </p:ext>
    </p:extLst>
  </p:cSld>
  <p:clrMapOvr>
    <a:masterClrMapping/>
  </p:clrMapOvr>
  <p:transition spd="med">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502 - True-Hearted, Whole-Hearted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74720291"/>
      </p:ext>
    </p:extLst>
  </p:cSld>
  <p:clrMapOvr>
    <a:masterClrMapping/>
  </p:clrMapOvr>
  <p:transition spd="med">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502 - True-Hearted, Whole-Hearted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83441946"/>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249 - Seek Ye First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74779570"/>
      </p:ext>
    </p:extLst>
  </p:cSld>
  <p:clrMapOvr>
    <a:masterClrMapping/>
  </p:clrMapOvr>
  <p:transition spd="med">
    <p:wipe dir="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502 - True-Hearted, Whole-Hearted  - C.3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extLst>
      <p:ext uri="{BB962C8B-B14F-4D97-AF65-F5344CB8AC3E}">
        <p14:creationId xmlns:p14="http://schemas.microsoft.com/office/powerpoint/2010/main" val="1226983239"/>
      </p:ext>
    </p:extLst>
  </p:cSld>
  <p:clrMapOvr>
    <a:masterClrMapping/>
  </p:clrMapOvr>
  <p:transition spd="med">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502 - True-Hearted, Whole-Hearted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52385995"/>
      </p:ext>
    </p:extLst>
  </p:cSld>
  <p:clrMapOvr>
    <a:masterClrMapping/>
  </p:clrMapOvr>
  <p:transition spd="med">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502 - True-Hearted, Whole-Hearted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27044607"/>
      </p:ext>
    </p:extLst>
  </p:cSld>
  <p:clrMapOvr>
    <a:masterClrMapping/>
  </p:clrMapOvr>
  <p:transition spd="med">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502 - True-Hearted, Whole-Hearted  - 2.3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79945544"/>
      </p:ext>
    </p:extLst>
  </p:cSld>
  <p:clrMapOvr>
    <a:masterClrMapping/>
  </p:clrMapOvr>
  <p:transition spd="med">
    <p:wipe dir="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502 - True-Hearted, Whole-Hearted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65378784"/>
      </p:ext>
    </p:extLst>
  </p:cSld>
  <p:clrMapOvr>
    <a:masterClrMapping/>
  </p:clrMapOvr>
  <p:transition spd="med">
    <p:wipe dir="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502 - True-Hearted, Whole-Hearted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54434117"/>
      </p:ext>
    </p:extLst>
  </p:cSld>
  <p:clrMapOvr>
    <a:masterClrMapping/>
  </p:clrMapOvr>
  <p:transition spd="med">
    <p:wipe dir="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502 - True-Hearted, Whole-Hearted  - C.3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Tree>
    <p:extLst>
      <p:ext uri="{BB962C8B-B14F-4D97-AF65-F5344CB8AC3E}">
        <p14:creationId xmlns:p14="http://schemas.microsoft.com/office/powerpoint/2010/main" val="2855460743"/>
      </p:ext>
    </p:extLst>
  </p:cSld>
  <p:clrMapOvr>
    <a:masterClrMapping/>
  </p:clrMapOvr>
  <p:transition spd="med">
    <p:wipe dir="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502 - True-Hearted, Whole-Hearted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09708112"/>
      </p:ext>
    </p:extLst>
  </p:cSld>
  <p:clrMapOvr>
    <a:masterClrMapping/>
  </p:clrMapOvr>
  <p:transition spd="med">
    <p:wipe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502 - True-Hearted, Whole-Hearted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23377841"/>
      </p:ext>
    </p:extLst>
  </p:cSld>
  <p:clrMapOvr>
    <a:masterClrMapping/>
  </p:clrMapOvr>
  <p:transition spd="med">
    <p:wipe dir="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502 - True-Hearted, Whole-Hearted  - 3.3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24438269"/>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249 - Seek Ye First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Tree>
    <p:extLst>
      <p:ext uri="{BB962C8B-B14F-4D97-AF65-F5344CB8AC3E}">
        <p14:creationId xmlns:p14="http://schemas.microsoft.com/office/powerpoint/2010/main" val="3159728707"/>
      </p:ext>
    </p:extLst>
  </p:cSld>
  <p:clrMapOvr>
    <a:masterClrMapping/>
  </p:clrMapOvr>
  <p:transition spd="med">
    <p:wipe dir="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502 - True-Hearted, Whole-Hearted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34249610"/>
      </p:ext>
    </p:extLst>
  </p:cSld>
  <p:clrMapOvr>
    <a:masterClrMapping/>
  </p:clrMapOvr>
  <p:transition spd="med">
    <p:wipe dir="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502 - True-Hearted, Whole-Hearted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2353511"/>
      </p:ext>
    </p:extLst>
  </p:cSld>
  <p:clrMapOvr>
    <a:masterClrMapping/>
  </p:clrMapOvr>
  <p:transition spd="med">
    <p:wipe dir="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502 - True-Hearted, Whole-Hearted  - C.3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extLst>
      <p:ext uri="{BB962C8B-B14F-4D97-AF65-F5344CB8AC3E}">
        <p14:creationId xmlns:p14="http://schemas.microsoft.com/office/powerpoint/2010/main" val="1303635651"/>
      </p:ext>
    </p:extLst>
  </p:cSld>
  <p:clrMapOvr>
    <a:masterClrMapping/>
  </p:clrMapOvr>
  <p:transition spd="med">
    <p:wipe dir="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105 - I Am Thine O Lord - Title</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44161073"/>
      </p:ext>
    </p:extLst>
  </p:cSld>
  <p:clrMapOvr>
    <a:masterClrMapping/>
  </p:clrMapOvr>
  <p:transition spd="med">
    <p:wipe dir="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105 - I Am Thine O Lord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71332222"/>
      </p:ext>
    </p:extLst>
  </p:cSld>
  <p:clrMapOvr>
    <a:masterClrMapping/>
  </p:clrMapOvr>
  <p:transition spd="med">
    <p:wipe dir="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105 - I Am Thine O Lord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62539345"/>
      </p:ext>
    </p:extLst>
  </p:cSld>
  <p:clrMapOvr>
    <a:masterClrMapping/>
  </p:clrMapOvr>
  <p:transition spd="med">
    <p:wipe dir="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105 - I Am Thine O Lord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69341576"/>
      </p:ext>
    </p:extLst>
  </p:cSld>
  <p:clrMapOvr>
    <a:masterClrMapping/>
  </p:clrMapOvr>
  <p:transition spd="med">
    <p:wipe dir="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105 - I Am Thine O Lord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extLst>
      <p:ext uri="{BB962C8B-B14F-4D97-AF65-F5344CB8AC3E}">
        <p14:creationId xmlns:p14="http://schemas.microsoft.com/office/powerpoint/2010/main" val="1693983242"/>
      </p:ext>
    </p:extLst>
  </p:cSld>
  <p:clrMapOvr>
    <a:masterClrMapping/>
  </p:clrMapOvr>
  <p:transition spd="med">
    <p:wipe dir="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105 - I Am Thine O Lord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58800241"/>
      </p:ext>
    </p:extLst>
  </p:cSld>
  <p:clrMapOvr>
    <a:masterClrMapping/>
  </p:clrMapOvr>
  <p:transition spd="med">
    <p:wipe dir="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105 - I Am Thine O Lord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3333285"/>
      </p:ext>
    </p:extLst>
  </p:cSld>
  <p:clrMapOvr>
    <a:masterClrMapping/>
  </p:clrMapOvr>
  <p:transition spd="med">
    <p:wipe dir="r"/>
  </p:transition>
</p:sld>
</file>

<file path=ppt/tags/tag1.xml><?xml version="1.0" encoding="utf-8"?>
<p:tagLst xmlns:a="http://schemas.openxmlformats.org/drawingml/2006/main" xmlns:r="http://schemas.openxmlformats.org/officeDocument/2006/relationships" xmlns:p="http://schemas.openxmlformats.org/presentationml/2006/main">
  <p:tag name="PRESENTATIONPOINT DATAPOINT DATACONNECTION 1" val="1&#10;New query&#10;1&#10;17&#10;-1&#10;-1&#10;2&#10;&#10;1hVv3ykZ7UiDKFXUvpyutX1SFfLs4hOkyM6xVMJ3Y2zc&#10;Singing Night&#10;A3:B22&#10;0&#10;0&#10;0&#10;0&#10;0&#10;0&#10;0&#10;&#10;&#10;&#10;&#10;&#10;&#10;0&#10;0&#10;0&#10;0&#10;0&#10;&#10;30&#10;0&#10;6b0cc2d0-46cf-4812-b092-67bdf5e28071"/>
  <p:tag name="PRESENTATIONPOINT DATAPOINT PRODUCTNAME" val="DataPoint"/>
  <p:tag name="PRESENTATIONPOINT DATAPOINT VERSION" val="1"/>
  <p:tag name="PRESENTATIONPOINT DATAPOINT PRODUCTCODE" val="DP16STD"/>
  <p:tag name="PRESENTATIONPOINT DATAPOINT LICENSEDSAVE" val="-1"/>
</p:tagLst>
</file>

<file path=ppt/tags/tag2.xml><?xml version="1.0" encoding="utf-8"?>
<p:tagLst xmlns:a="http://schemas.openxmlformats.org/drawingml/2006/main" xmlns:r="http://schemas.openxmlformats.org/officeDocument/2006/relationships" xmlns:p="http://schemas.openxmlformats.org/presentationml/2006/main">
  <p:tag name="PRESENTATIONPOINT DATAPOINT SHAPETEXT BOXDATACONNECTIONID" val="1"/>
  <p:tag name="PRESENTATIONPOINT DATAPOINT SHAPETEXT BOXCOLUMN" val="F2"/>
  <p:tag name="PRESENTATIONPOINT DATAPOINT SHAPETEXT BOXROWNUMBER" val="7"/>
  <p:tag name="PRESENTATIONPOINT DATAPOINT SHAPETEXT BOXPREFIXTEXT" val="Scripture Reading - "/>
  <p:tag name="PRESENTATIONPOINT DATAPOINT SHAPETEXT BOXALTERNATE" val="0"/>
  <p:tag name="PRESENTATIONPOINT DATAPOINT SHAPETEXT BOXALTERNATEINTERVAL" val="3"/>
  <p:tag name="PRESENTATIONPOINT DATAPOINT SHAPETEXT BOXLIMITTEXTLENGTH" val="0"/>
  <p:tag name="PRESENTATIONPOINT DATAPOINT SHAPETEXT BOXLIMITEXTMAXIMUMLENGTH" val="80"/>
  <p:tag name="PRESENTATIONPOINT DATAPOINT SHAPETEXT ISTICKER" val="False"/>
  <p:tag name="PRESENTATIONPOINT DATAPOINT SHAPETEXT TICKERDIRECTION" val="0"/>
  <p:tag name="PRESENTATIONPOINT DATAPOINT SHAPETEXT TICKERDURATION" val="10"/>
  <p:tag name="PRESENTATIONPOINT DATAPOINT SHAPETEXT TICKERREPEATTEXT" val="1"/>
  <p:tag name="PRESENTATIONPOINT DATAPOINT SHAPETEXT PLAYNOTIFICATION" val="0"/>
  <p:tag name="PRESENTATIONPOINT DATAPOINT SHAPETEXT USETEXTTOSPEECH" val="0"/>
  <p:tag name="PRESENTATIONPOINT DATAPOINT SHAPETEXT VOICENAME" val="Microsoft David Desktop"/>
  <p:tag name="PRESENTATIONPOINT DATAPOINT SHAPETEXT VOICEPLAYVALUE" val="0"/>
  <p:tag name="PRESENTATIONPOINT DATAPOINT SHAPE FORMAT -1 -1" val="0&#10;"/>
</p:tagLst>
</file>

<file path=ppt/tags/tag3.xml><?xml version="1.0" encoding="utf-8"?>
<p:tagLst xmlns:a="http://schemas.openxmlformats.org/drawingml/2006/main" xmlns:r="http://schemas.openxmlformats.org/officeDocument/2006/relationships" xmlns:p="http://schemas.openxmlformats.org/presentationml/2006/main">
  <p:tag name="PRESENTATIONPOINT DATAPOINT SHAPETEXT BOXDATACONNECTIONID" val="1"/>
  <p:tag name="PRESENTATIONPOINT DATAPOINT SHAPETEXT BOXCOLUMN" val="F2"/>
  <p:tag name="PRESENTATIONPOINT DATAPOINT SHAPETEXT BOXROWNUMBER" val="4"/>
  <p:tag name="PRESENTATIONPOINT DATAPOINT SHAPETEXT BOXALTERNATE" val="0"/>
  <p:tag name="PRESENTATIONPOINT DATAPOINT SHAPETEXT BOXALTERNATEINTERVAL" val="3"/>
  <p:tag name="PRESENTATIONPOINT DATAPOINT SHAPETEXT BOXLIMITTEXTLENGTH" val="0"/>
  <p:tag name="PRESENTATIONPOINT DATAPOINT SHAPETEXT BOXLIMITEXTMAXIMUMLENGTH" val="80"/>
  <p:tag name="PRESENTATIONPOINT DATAPOINT SHAPETEXT ISTICKER" val="False"/>
  <p:tag name="PRESENTATIONPOINT DATAPOINT SHAPETEXT TICKERDIRECTION" val="0"/>
  <p:tag name="PRESENTATIONPOINT DATAPOINT SHAPETEXT TICKERDURATION" val="10"/>
  <p:tag name="PRESENTATIONPOINT DATAPOINT SHAPETEXT TICKERREPEATTEXT" val="1"/>
  <p:tag name="PRESENTATIONPOINT DATAPOINT SHAPETEXT PLAYNOTIFICATION" val="0"/>
  <p:tag name="PRESENTATIONPOINT DATAPOINT SHAPETEXT USETEXTTOSPEECH" val="0"/>
  <p:tag name="PRESENTATIONPOINT DATAPOINT SHAPETEXT VOICENAME" val="Microsoft David Desktop"/>
  <p:tag name="PRESENTATIONPOINT DATAPOINT SHAPETEXT VOICEPLAYVALUE" val="0"/>
  <p:tag name="PRESENTATIONPOINT DATAPOINT SHAPE FORMAT -1 -1" val="0&#10;"/>
</p:tagLst>
</file>

<file path=ppt/tags/tag4.xml><?xml version="1.0" encoding="utf-8"?>
<p:tagLst xmlns:a="http://schemas.openxmlformats.org/drawingml/2006/main" xmlns:r="http://schemas.openxmlformats.org/officeDocument/2006/relationships" xmlns:p="http://schemas.openxmlformats.org/presentationml/2006/main">
  <p:tag name="PRESENTATIONPOINT DATAPOINT SHAPETEXT BOXDATACONNECTIONID" val="1"/>
  <p:tag name="PRESENTATIONPOINT DATAPOINT SHAPETEXT BOXCOLUMN" val="F2"/>
  <p:tag name="PRESENTATIONPOINT DATAPOINT SHAPETEXT BOXROWNUMBER" val="7"/>
  <p:tag name="PRESENTATIONPOINT DATAPOINT SHAPETEXT BOXPREFIXTEXT" val="Scripture Reading - "/>
  <p:tag name="PRESENTATIONPOINT DATAPOINT SHAPETEXT BOXALTERNATE" val="0"/>
  <p:tag name="PRESENTATIONPOINT DATAPOINT SHAPETEXT BOXALTERNATEINTERVAL" val="3"/>
  <p:tag name="PRESENTATIONPOINT DATAPOINT SHAPETEXT BOXLIMITTEXTLENGTH" val="0"/>
  <p:tag name="PRESENTATIONPOINT DATAPOINT SHAPETEXT BOXLIMITEXTMAXIMUMLENGTH" val="80"/>
  <p:tag name="PRESENTATIONPOINT DATAPOINT SHAPETEXT ISTICKER" val="False"/>
  <p:tag name="PRESENTATIONPOINT DATAPOINT SHAPETEXT TICKERDIRECTION" val="0"/>
  <p:tag name="PRESENTATIONPOINT DATAPOINT SHAPETEXT TICKERDURATION" val="10"/>
  <p:tag name="PRESENTATIONPOINT DATAPOINT SHAPETEXT TICKERREPEATTEXT" val="1"/>
  <p:tag name="PRESENTATIONPOINT DATAPOINT SHAPETEXT PLAYNOTIFICATION" val="0"/>
  <p:tag name="PRESENTATIONPOINT DATAPOINT SHAPETEXT USETEXTTOSPEECH" val="0"/>
  <p:tag name="PRESENTATIONPOINT DATAPOINT SHAPETEXT VOICENAME" val="Microsoft David Desktop"/>
  <p:tag name="PRESENTATIONPOINT DATAPOINT SHAPETEXT VOICEPLAYVALUE" val="0"/>
  <p:tag name="PRESENTATIONPOINT DATAPOINT SHAPE FORMAT -1 -1" val="0&#10;"/>
</p:tagLst>
</file>

<file path=ppt/tags/tag5.xml><?xml version="1.0" encoding="utf-8"?>
<p:tagLst xmlns:a="http://schemas.openxmlformats.org/drawingml/2006/main" xmlns:r="http://schemas.openxmlformats.org/officeDocument/2006/relationships" xmlns:p="http://schemas.openxmlformats.org/presentationml/2006/main">
  <p:tag name="PRESENTATIONPOINT DATAPOINT SHAPETEXT BOXDATACONNECTIONID" val="1"/>
  <p:tag name="PRESENTATIONPOINT DATAPOINT SHAPETEXT BOXCOLUMN" val="F2"/>
  <p:tag name="PRESENTATIONPOINT DATAPOINT SHAPETEXT BOXROWNUMBER" val="7"/>
  <p:tag name="PRESENTATIONPOINT DATAPOINT SHAPETEXT BOXPREFIXTEXT" val="Scripture Reading - "/>
  <p:tag name="PRESENTATIONPOINT DATAPOINT SHAPETEXT BOXALTERNATE" val="0"/>
  <p:tag name="PRESENTATIONPOINT DATAPOINT SHAPETEXT BOXALTERNATEINTERVAL" val="3"/>
  <p:tag name="PRESENTATIONPOINT DATAPOINT SHAPETEXT BOXLIMITTEXTLENGTH" val="0"/>
  <p:tag name="PRESENTATIONPOINT DATAPOINT SHAPETEXT BOXLIMITEXTMAXIMUMLENGTH" val="80"/>
  <p:tag name="PRESENTATIONPOINT DATAPOINT SHAPETEXT ISTICKER" val="False"/>
  <p:tag name="PRESENTATIONPOINT DATAPOINT SHAPETEXT TICKERDIRECTION" val="0"/>
  <p:tag name="PRESENTATIONPOINT DATAPOINT SHAPETEXT TICKERDURATION" val="10"/>
  <p:tag name="PRESENTATIONPOINT DATAPOINT SHAPETEXT TICKERREPEATTEXT" val="1"/>
  <p:tag name="PRESENTATIONPOINT DATAPOINT SHAPETEXT PLAYNOTIFICATION" val="0"/>
  <p:tag name="PRESENTATIONPOINT DATAPOINT SHAPETEXT USETEXTTOSPEECH" val="0"/>
  <p:tag name="PRESENTATIONPOINT DATAPOINT SHAPETEXT VOICENAME" val="Microsoft David Desktop"/>
  <p:tag name="PRESENTATIONPOINT DATAPOINT SHAPETEXT VOICEPLAYVALUE" val="0"/>
  <p:tag name="PRESENTATIONPOINT DATAPOINT SHAPE FORMAT -1 -1" val="0&#10;"/>
</p:tagLst>
</file>

<file path=ppt/tags/tag6.xml><?xml version="1.0" encoding="utf-8"?>
<p:tagLst xmlns:a="http://schemas.openxmlformats.org/drawingml/2006/main" xmlns:r="http://schemas.openxmlformats.org/officeDocument/2006/relationships" xmlns:p="http://schemas.openxmlformats.org/presentationml/2006/main">
  <p:tag name="PRESENTATIONPOINT DATAPOINT SHAPETEXT BOXDATACONNECTIONID" val="1"/>
  <p:tag name="PRESENTATIONPOINT DATAPOINT SHAPETEXT BOXCOLUMN" val="F2"/>
  <p:tag name="PRESENTATIONPOINT DATAPOINT SHAPETEXT BOXROWNUMBER" val="4"/>
  <p:tag name="PRESENTATIONPOINT DATAPOINT SHAPETEXT BOXALTERNATE" val="0"/>
  <p:tag name="PRESENTATIONPOINT DATAPOINT SHAPETEXT BOXALTERNATEINTERVAL" val="3"/>
  <p:tag name="PRESENTATIONPOINT DATAPOINT SHAPETEXT BOXLIMITTEXTLENGTH" val="0"/>
  <p:tag name="PRESENTATIONPOINT DATAPOINT SHAPETEXT BOXLIMITEXTMAXIMUMLENGTH" val="80"/>
  <p:tag name="PRESENTATIONPOINT DATAPOINT SHAPETEXT ISTICKER" val="False"/>
  <p:tag name="PRESENTATIONPOINT DATAPOINT SHAPETEXT TICKERDIRECTION" val="0"/>
  <p:tag name="PRESENTATIONPOINT DATAPOINT SHAPETEXT TICKERDURATION" val="10"/>
  <p:tag name="PRESENTATIONPOINT DATAPOINT SHAPETEXT TICKERREPEATTEXT" val="1"/>
  <p:tag name="PRESENTATIONPOINT DATAPOINT SHAPETEXT PLAYNOTIFICATION" val="0"/>
  <p:tag name="PRESENTATIONPOINT DATAPOINT SHAPETEXT USETEXTTOSPEECH" val="0"/>
  <p:tag name="PRESENTATIONPOINT DATAPOINT SHAPETEXT VOICENAME" val="Microsoft David Desktop"/>
  <p:tag name="PRESENTATIONPOINT DATAPOINT SHAPETEXT VOICEPLAYVALUE" val="0"/>
  <p:tag name="PRESENTATIONPOINT DATAPOINT SHAPE FORMAT -1 -1" val="0&#1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4540</TotalTime>
  <Words>3037</Words>
  <Application>Microsoft Office PowerPoint</Application>
  <PresentationFormat>On-screen Show (4:3)</PresentationFormat>
  <Paragraphs>385</Paragraphs>
  <Slides>166</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166</vt:i4>
      </vt:variant>
    </vt:vector>
  </HeadingPairs>
  <TitlesOfParts>
    <vt:vector size="172" baseType="lpstr">
      <vt:lpstr>Arial</vt:lpstr>
      <vt:lpstr>Calibri</vt:lpstr>
      <vt:lpstr>Calibri Light</vt:lpstr>
      <vt:lpstr>Lucida Calligraphy</vt:lpstr>
      <vt:lpstr>Office Theme</vt:lpstr>
      <vt:lpstr>1_Office Theme</vt:lpstr>
      <vt:lpstr>PowerPoint Presentation</vt:lpstr>
      <vt:lpstr>PowerPoint Presentation</vt:lpstr>
      <vt:lpstr>PowerPoint Presentation</vt:lpstr>
      <vt:lpstr>PowerPoint Presentation</vt:lpstr>
      <vt:lpstr>249 - Seek Ye First - Title</vt:lpstr>
      <vt:lpstr>249 - Seek Ye First - 1.1</vt:lpstr>
      <vt:lpstr>249 - Seek Ye First - 1.2</vt:lpstr>
      <vt:lpstr>249 - Seek Ye First - 2.1</vt:lpstr>
      <vt:lpstr>249 - Seek Ye First - 2.2</vt:lpstr>
      <vt:lpstr>249 - Seek Ye First - 3.1</vt:lpstr>
      <vt:lpstr>249 - Seek Ye First - 3.2</vt:lpstr>
      <vt:lpstr>694 - Savior, Teach Me - Title</vt:lpstr>
      <vt:lpstr>694 - Savior, Teach Me - 1.1</vt:lpstr>
      <vt:lpstr>694 - Savior, Teach Me - 1.2</vt:lpstr>
      <vt:lpstr>694 - Savior, Teach Me - 2.1</vt:lpstr>
      <vt:lpstr>694 - Savior, Teach Me - 2.2</vt:lpstr>
      <vt:lpstr>694 - Savior, Teach Me - 3.1</vt:lpstr>
      <vt:lpstr>694 - Savior, Teach Me - 3.2</vt:lpstr>
      <vt:lpstr>128 - Take My Life And Let It Be - Title</vt:lpstr>
      <vt:lpstr>128 - Take My Life And Let It Be - 1.1</vt:lpstr>
      <vt:lpstr>128 - Take My Life And Let It Be - 1.2</vt:lpstr>
      <vt:lpstr>128 - Take My Life And Let It Be - 2.1</vt:lpstr>
      <vt:lpstr>128 - Take My Life And Let It Be - 2.2</vt:lpstr>
      <vt:lpstr>128 - Take My Life And Let It Be - 3.1</vt:lpstr>
      <vt:lpstr>128 - Take My Life And Let It Be - 3.2</vt:lpstr>
      <vt:lpstr>PowerPoint Presentation</vt:lpstr>
      <vt:lpstr>PowerPoint Presentation</vt:lpstr>
      <vt:lpstr>PowerPoint Presentation</vt:lpstr>
      <vt:lpstr>111 - Clay In The Potter's Hand - Title</vt:lpstr>
      <vt:lpstr>111 - Clay In The Potter's Hand - 1.1</vt:lpstr>
      <vt:lpstr>111 - Clay In The Potter's Hand - 1.2</vt:lpstr>
      <vt:lpstr>111 - Clay In The Potter's Hand - 1.3</vt:lpstr>
      <vt:lpstr>111 - Clay In The Potter's Hand - C.1</vt:lpstr>
      <vt:lpstr>111 - Clay In The Potter's Hand - C.2</vt:lpstr>
      <vt:lpstr>111 - Clay In The Potter's Hand - 2.1</vt:lpstr>
      <vt:lpstr>111 - Clay In The Potter's Hand - 2.2</vt:lpstr>
      <vt:lpstr>111 - Clay In The Potter's Hand - 2.3</vt:lpstr>
      <vt:lpstr>111 - Clay In The Potter's Hand - C.1</vt:lpstr>
      <vt:lpstr>111 - Clay In The Potter's Hand - C.2</vt:lpstr>
      <vt:lpstr>111 - Clay In The Potter's Hand - 3.1</vt:lpstr>
      <vt:lpstr>111 - Clay In The Potter's Hand - 3.2</vt:lpstr>
      <vt:lpstr>111 - Clay In The Potter's Hand - 3.3</vt:lpstr>
      <vt:lpstr>111 - Clay In The Potter's Hand - C.1</vt:lpstr>
      <vt:lpstr>111 - Clay In The Potter's Hand - C.2</vt:lpstr>
      <vt:lpstr>130 - Purer Yet And Purer - Title</vt:lpstr>
      <vt:lpstr>130 - Purer Yet And Purer - 1.1</vt:lpstr>
      <vt:lpstr>130 - Purer Yet And Purer - 1.2</vt:lpstr>
      <vt:lpstr>130 - Purer Yet And Purer - 1.3</vt:lpstr>
      <vt:lpstr>130 - Purer Yet And Purer - 2.1</vt:lpstr>
      <vt:lpstr>130 - Purer Yet And Purer - 2.2</vt:lpstr>
      <vt:lpstr>130 - Purer Yet And Purer - 2.3</vt:lpstr>
      <vt:lpstr>130 - Purer Yet And Purer - 3.1</vt:lpstr>
      <vt:lpstr>130 - Purer Yet And Purer - 3.2</vt:lpstr>
      <vt:lpstr>130 - Purer Yet And Purer - 3.3</vt:lpstr>
      <vt:lpstr>484 - I'll Never Forsake My Lord - Title</vt:lpstr>
      <vt:lpstr>484 - I'll Never Forsake My Lord - 1.1</vt:lpstr>
      <vt:lpstr>484 - I'll Never Forsake My Lord - 1.2</vt:lpstr>
      <vt:lpstr>484 - I'll Never Forsake My Lord - C.1</vt:lpstr>
      <vt:lpstr>484 - I'll Never Forsake My Lord - C.2</vt:lpstr>
      <vt:lpstr>484 - I'll Never Forsake My Lord - C.3</vt:lpstr>
      <vt:lpstr>484 - I'll Never Forsake My Lord - 2.1</vt:lpstr>
      <vt:lpstr>484 - I'll Never Forsake My Lord - 2.2</vt:lpstr>
      <vt:lpstr>484 - I'll Never Forsake My Lord - C.1</vt:lpstr>
      <vt:lpstr>484 - I'll Never Forsake My Lord - C.2</vt:lpstr>
      <vt:lpstr>484 - I'll Never Forsake My Lord - C.3</vt:lpstr>
      <vt:lpstr>484 - I'll Never Forsake My Lord - 3.1</vt:lpstr>
      <vt:lpstr>484 - I'll Never Forsake My Lord - 3.2</vt:lpstr>
      <vt:lpstr>484 - I'll Never Forsake My Lord - C.1</vt:lpstr>
      <vt:lpstr>484 - I'll Never Forsake My Lord - C.2</vt:lpstr>
      <vt:lpstr>484 - I'll Never Forsake My Lord - C.3</vt:lpstr>
      <vt:lpstr>PowerPoint Presentation</vt:lpstr>
      <vt:lpstr>PowerPoint Presentation</vt:lpstr>
      <vt:lpstr>PowerPoint Presentation</vt:lpstr>
      <vt:lpstr>502 - True-Hearted, Whole-Hearted  - Title</vt:lpstr>
      <vt:lpstr>502 - True-Hearted, Whole-Hearted  - 1.1</vt:lpstr>
      <vt:lpstr>502 - True-Hearted, Whole-Hearted  - 1.2</vt:lpstr>
      <vt:lpstr>502 - True-Hearted, Whole-Hearted  - 1.3</vt:lpstr>
      <vt:lpstr>502 - True-Hearted, Whole-Hearted  - C.1</vt:lpstr>
      <vt:lpstr>502 - True-Hearted, Whole-Hearted  - C.2</vt:lpstr>
      <vt:lpstr>502 - True-Hearted, Whole-Hearted  - C.3</vt:lpstr>
      <vt:lpstr>502 - True-Hearted, Whole-Hearted  - 2.1</vt:lpstr>
      <vt:lpstr>502 - True-Hearted, Whole-Hearted  - 2.2</vt:lpstr>
      <vt:lpstr>502 - True-Hearted, Whole-Hearted  - 2.3</vt:lpstr>
      <vt:lpstr>502 - True-Hearted, Whole-Hearted  - C.1</vt:lpstr>
      <vt:lpstr>502 - True-Hearted, Whole-Hearted  - C.2</vt:lpstr>
      <vt:lpstr>502 - True-Hearted, Whole-Hearted  - C.3</vt:lpstr>
      <vt:lpstr>502 - True-Hearted, Whole-Hearted  - 3.1</vt:lpstr>
      <vt:lpstr>502 - True-Hearted, Whole-Hearted  - 3.2</vt:lpstr>
      <vt:lpstr>502 - True-Hearted, Whole-Hearted  - 3.3</vt:lpstr>
      <vt:lpstr>502 - True-Hearted, Whole-Hearted  - C.1</vt:lpstr>
      <vt:lpstr>502 - True-Hearted, Whole-Hearted  - C.2</vt:lpstr>
      <vt:lpstr>502 - True-Hearted, Whole-Hearted  - C.3</vt:lpstr>
      <vt:lpstr>105 - I Am Thine O Lord - Title</vt:lpstr>
      <vt:lpstr>105 - I Am Thine O Lord - 1.1</vt:lpstr>
      <vt:lpstr>105 - I Am Thine O Lord - 1.2</vt:lpstr>
      <vt:lpstr>105 - I Am Thine O Lord - C.1</vt:lpstr>
      <vt:lpstr>105 - I Am Thine O Lord - C.2</vt:lpstr>
      <vt:lpstr>105 - I Am Thine O Lord - 2.1</vt:lpstr>
      <vt:lpstr>105 - I Am Thine O Lord - 2.2</vt:lpstr>
      <vt:lpstr>105 - I Am Thine O Lord - C.1</vt:lpstr>
      <vt:lpstr>105 - I Am Thine O Lord - C.2</vt:lpstr>
      <vt:lpstr>105 - I Am Thine O Lord - 3.1</vt:lpstr>
      <vt:lpstr>105 - I Am Thine O Lord - 3.2</vt:lpstr>
      <vt:lpstr>105 - I Am Thine O Lord - C.1</vt:lpstr>
      <vt:lpstr>105 - I Am Thine O Lord - C.2</vt:lpstr>
      <vt:lpstr>105 - I Am Thine O Lord - 4.1</vt:lpstr>
      <vt:lpstr>105 - I Am Thine O Lord - 4.2</vt:lpstr>
      <vt:lpstr>105 - I Am Thine O Lord - C.1</vt:lpstr>
      <vt:lpstr>105 - I Am Thine O Lord - C.2</vt:lpstr>
      <vt:lpstr>332 - I Surrender All - Title</vt:lpstr>
      <vt:lpstr>332 - I Surrender All - 1.1</vt:lpstr>
      <vt:lpstr>332 - I Surrender All - 1.2</vt:lpstr>
      <vt:lpstr>332 - I Surrender All - C.1</vt:lpstr>
      <vt:lpstr>332 - I Surrender All - C.2</vt:lpstr>
      <vt:lpstr>332 - I Surrender All - 2.1</vt:lpstr>
      <vt:lpstr>332 - I Surrender All - 2.2</vt:lpstr>
      <vt:lpstr>332 - I Surrender All - C.1</vt:lpstr>
      <vt:lpstr>332 - I Surrender All - C.2</vt:lpstr>
      <vt:lpstr>332 - I Surrender All - 3.1</vt:lpstr>
      <vt:lpstr>332 - I Surrender All - 3.2</vt:lpstr>
      <vt:lpstr>332 - I Surrender All - C.1</vt:lpstr>
      <vt:lpstr>332 - I Surrender All - C.2</vt:lpstr>
      <vt:lpstr>PowerPoint Presentation</vt:lpstr>
      <vt:lpstr>PowerPoint Presentation</vt:lpstr>
      <vt:lpstr>PowerPoint Presentation</vt:lpstr>
      <vt:lpstr>065 - O Master, Let Me Walk With Thee - Title</vt:lpstr>
      <vt:lpstr>065 - O Master, Let Me Walk With Thee - 1.1</vt:lpstr>
      <vt:lpstr>065 - O Master, Let Me Walk With Thee - 1.2</vt:lpstr>
      <vt:lpstr>065 - O Master, Let Me Walk With Thee - 2.1</vt:lpstr>
      <vt:lpstr>065 - O Master, Let Me Walk With Thee - 2.2</vt:lpstr>
      <vt:lpstr>065 - O Master, Let Me Walk With Thee - 3.1</vt:lpstr>
      <vt:lpstr>065 - O Master, Let Me Walk With Thee - 3.2</vt:lpstr>
      <vt:lpstr>065 - O Master, Let Me Walk With Thee - 4.1</vt:lpstr>
      <vt:lpstr>065 - O Master, Let Me Walk With Thee - 4.2</vt:lpstr>
      <vt:lpstr>415 - To Christ Be True - Title</vt:lpstr>
      <vt:lpstr>415 - To Christ Be True - 1.1</vt:lpstr>
      <vt:lpstr>415 - To Christ Be True - 1.2</vt:lpstr>
      <vt:lpstr>415 - To Christ Be True - C.1</vt:lpstr>
      <vt:lpstr>415 - To Christ Be True - C.2</vt:lpstr>
      <vt:lpstr>415 - To Christ Be True - 2.1</vt:lpstr>
      <vt:lpstr>415 - To Christ Be True - 2.2</vt:lpstr>
      <vt:lpstr>415 - To Christ Be True - C.1</vt:lpstr>
      <vt:lpstr>415 - To Christ Be True - C.2</vt:lpstr>
      <vt:lpstr>415 - To Christ Be True - 3.1</vt:lpstr>
      <vt:lpstr>415 - To Christ Be True - 3.2</vt:lpstr>
      <vt:lpstr>415 - To Christ Be True - C.1</vt:lpstr>
      <vt:lpstr>415 - To Christ Be True - C.2</vt:lpstr>
      <vt:lpstr>415 - To Christ Be True - 4.1</vt:lpstr>
      <vt:lpstr>415 - To Christ Be True - 4.2</vt:lpstr>
      <vt:lpstr>415 - To Christ Be True - C.1</vt:lpstr>
      <vt:lpstr>415 - To Christ Be True - C.2</vt:lpstr>
      <vt:lpstr>007 - Saints Lift Your Voices - Title</vt:lpstr>
      <vt:lpstr>007 - Saints Lift Your Voices - 1.1</vt:lpstr>
      <vt:lpstr>007 - Saints Lift Your Voices - 1.2</vt:lpstr>
      <vt:lpstr>007 - Saints Lift Your Voices - C.1</vt:lpstr>
      <vt:lpstr>007 - Saints Lift Your Voices - C.2</vt:lpstr>
      <vt:lpstr>007 - Saints Lift Your Voices - 2.1</vt:lpstr>
      <vt:lpstr>007 - Saints Lift Your Voices - 2.2</vt:lpstr>
      <vt:lpstr>007 - Saints Lift Your Voices - C.1</vt:lpstr>
      <vt:lpstr>007 - Saints Lift Your Voices - C.2</vt:lpstr>
      <vt:lpstr>007 - Saints Lift Your Voices - 3.1</vt:lpstr>
      <vt:lpstr>007 - Saints Lift Your Voices - 3.2</vt:lpstr>
      <vt:lpstr>007 - Saints Lift Your Voices - C.1</vt:lpstr>
      <vt:lpstr>007 - Saints Lift Your Voices - C.2</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Garrett, Randy</dc:creator>
  <cp:lastModifiedBy>84th Street Church Of Christ</cp:lastModifiedBy>
  <cp:revision>28</cp:revision>
  <dcterms:created xsi:type="dcterms:W3CDTF">2017-09-03T22:50:33Z</dcterms:created>
  <dcterms:modified xsi:type="dcterms:W3CDTF">2017-12-03T00:25:49Z</dcterms:modified>
</cp:coreProperties>
</file>